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60" r:id="rId2"/>
  </p:sldMasterIdLst>
  <p:notesMasterIdLst>
    <p:notesMasterId r:id="rId7"/>
  </p:notesMasterIdLst>
  <p:handoutMasterIdLst>
    <p:handoutMasterId r:id="rId8"/>
  </p:handoutMasterIdLst>
  <p:sldIdLst>
    <p:sldId id="460" r:id="rId3"/>
    <p:sldId id="510" r:id="rId4"/>
    <p:sldId id="463" r:id="rId5"/>
    <p:sldId id="508" r:id="rId6"/>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9FA5A2A-98DB-4D64-A166-99EC39AB2904}">
          <p14:sldIdLst>
            <p14:sldId id="460"/>
            <p14:sldId id="510"/>
            <p14:sldId id="463"/>
            <p14:sldId id="508"/>
          </p14:sldIdLst>
        </p14:section>
      </p14:sectionLst>
    </p:ext>
    <p:ext uri="{EFAFB233-063F-42B5-8137-9DF3F51BA10A}">
      <p15:sldGuideLst xmlns:p15="http://schemas.microsoft.com/office/powerpoint/2012/main">
        <p15:guide id="1" orient="horz" pos="414" userDrawn="1">
          <p15:clr>
            <a:srgbClr val="A4A3A4"/>
          </p15:clr>
        </p15:guide>
        <p15:guide id="2" pos="126"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558ED5"/>
    <a:srgbClr val="FFFFFF"/>
    <a:srgbClr val="000066"/>
    <a:srgbClr val="4F81BD"/>
    <a:srgbClr val="99D6EC"/>
    <a:srgbClr val="0098D0"/>
    <a:srgbClr val="824BB0"/>
    <a:srgbClr val="00B050"/>
    <a:srgbClr val="FF5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1" autoAdjust="0"/>
    <p:restoredTop sz="95923" autoAdjust="0"/>
  </p:normalViewPr>
  <p:slideViewPr>
    <p:cSldViewPr>
      <p:cViewPr varScale="1">
        <p:scale>
          <a:sx n="114" d="100"/>
          <a:sy n="114" d="100"/>
        </p:scale>
        <p:origin x="1332" y="96"/>
      </p:cViewPr>
      <p:guideLst>
        <p:guide orient="horz" pos="414"/>
        <p:guide pos="126"/>
      </p:guideLst>
    </p:cSldViewPr>
  </p:slideViewPr>
  <p:outlineViewPr>
    <p:cViewPr>
      <p:scale>
        <a:sx n="33" d="100"/>
        <a:sy n="33" d="100"/>
      </p:scale>
      <p:origin x="0" y="7668"/>
    </p:cViewPr>
  </p:outlineViewPr>
  <p:notesTextViewPr>
    <p:cViewPr>
      <p:scale>
        <a:sx n="3" d="2"/>
        <a:sy n="3" d="2"/>
      </p:scale>
      <p:origin x="0" y="0"/>
    </p:cViewPr>
  </p:notesTextViewPr>
  <p:sorterViewPr>
    <p:cViewPr>
      <p:scale>
        <a:sx n="100" d="100"/>
        <a:sy n="100" d="100"/>
      </p:scale>
      <p:origin x="0" y="0"/>
    </p:cViewPr>
  </p:sorterViewPr>
  <p:notesViewPr>
    <p:cSldViewPr>
      <p:cViewPr>
        <p:scale>
          <a:sx n="90" d="100"/>
          <a:sy n="90" d="100"/>
        </p:scale>
        <p:origin x="2472" y="-720"/>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23C9A9-E461-4F1C-8D0F-75F11FFF219E}" type="doc">
      <dgm:prSet loTypeId="urn:microsoft.com/office/officeart/2005/8/layout/hChevron3" loCatId="process" qsTypeId="urn:microsoft.com/office/officeart/2005/8/quickstyle/simple1" qsCatId="simple" csTypeId="urn:microsoft.com/office/officeart/2005/8/colors/accent1_2" csCatId="accent1" phldr="1"/>
      <dgm:spPr/>
    </dgm:pt>
    <dgm:pt modelId="{15238580-AEC1-4564-B22E-4D4EDFD884B3}">
      <dgm:prSet phldrT="[テキスト]"/>
      <dgm:spPr>
        <a:solidFill>
          <a:schemeClr val="bg1">
            <a:lumMod val="85000"/>
          </a:schemeClr>
        </a:solidFill>
      </dgm:spPr>
      <dgm:t>
        <a:bodyPr/>
        <a:lstStyle/>
        <a:p>
          <a:r>
            <a:rPr kumimoji="1" lang="ja-JP" altLang="en-US" dirty="0">
              <a:latin typeface="Meiryo UI" panose="020B0604030504040204" pitchFamily="50" charset="-128"/>
              <a:ea typeface="Meiryo UI" panose="020B0604030504040204" pitchFamily="50" charset="-128"/>
            </a:rPr>
            <a:t>未達成</a:t>
          </a:r>
        </a:p>
      </dgm:t>
    </dgm:pt>
    <dgm:pt modelId="{79EFE73D-ACA0-42D1-9C79-75DA061F668C}" type="parTrans" cxnId="{3F6047EE-234F-4F4E-B330-571F3D083D4D}">
      <dgm:prSet/>
      <dgm:spPr/>
      <dgm:t>
        <a:bodyPr/>
        <a:lstStyle/>
        <a:p>
          <a:endParaRPr kumimoji="1" lang="ja-JP" altLang="en-US"/>
        </a:p>
      </dgm:t>
    </dgm:pt>
    <dgm:pt modelId="{091EC941-0A7B-4747-B36F-663837FD7F86}" type="sibTrans" cxnId="{3F6047EE-234F-4F4E-B330-571F3D083D4D}">
      <dgm:prSet/>
      <dgm:spPr/>
      <dgm:t>
        <a:bodyPr/>
        <a:lstStyle/>
        <a:p>
          <a:endParaRPr kumimoji="1" lang="ja-JP" altLang="en-US"/>
        </a:p>
      </dgm:t>
    </dgm:pt>
    <dgm:pt modelId="{3FAFC2AF-08A1-47E9-BB2A-54E7ECD1B911}">
      <dgm:prSet phldrT="[テキスト]"/>
      <dgm:spPr>
        <a:solidFill>
          <a:schemeClr val="bg1">
            <a:lumMod val="85000"/>
          </a:schemeClr>
        </a:solidFill>
      </dgm:spPr>
      <dgm:t>
        <a:bodyPr/>
        <a:lstStyle/>
        <a:p>
          <a:r>
            <a:rPr kumimoji="1" lang="ja-JP" altLang="en-US" dirty="0">
              <a:latin typeface="Meiryo UI" panose="020B0604030504040204" pitchFamily="50" charset="-128"/>
              <a:ea typeface="Meiryo UI" panose="020B0604030504040204" pitchFamily="50" charset="-128"/>
            </a:rPr>
            <a:t>一部達成</a:t>
          </a:r>
        </a:p>
      </dgm:t>
    </dgm:pt>
    <dgm:pt modelId="{9D12CA4B-90B5-4B7A-8CD1-57EB42F5C61F}" type="parTrans" cxnId="{7EB10663-B759-4A0C-8BBB-D5617FE7D894}">
      <dgm:prSet/>
      <dgm:spPr/>
      <dgm:t>
        <a:bodyPr/>
        <a:lstStyle/>
        <a:p>
          <a:endParaRPr kumimoji="1" lang="ja-JP" altLang="en-US"/>
        </a:p>
      </dgm:t>
    </dgm:pt>
    <dgm:pt modelId="{96208DDE-3EB5-462E-83C9-E2400B4FD847}" type="sibTrans" cxnId="{7EB10663-B759-4A0C-8BBB-D5617FE7D894}">
      <dgm:prSet/>
      <dgm:spPr/>
      <dgm:t>
        <a:bodyPr/>
        <a:lstStyle/>
        <a:p>
          <a:endParaRPr kumimoji="1" lang="ja-JP" altLang="en-US"/>
        </a:p>
      </dgm:t>
    </dgm:pt>
    <dgm:pt modelId="{057588B5-4A23-4493-8CBF-F36A22856C6A}">
      <dgm:prSet phldrT="[テキスト]" custT="1"/>
      <dgm:spPr>
        <a:solidFill>
          <a:schemeClr val="bg1">
            <a:lumMod val="85000"/>
          </a:schemeClr>
        </a:solidFill>
      </dgm:spPr>
      <dgm:t>
        <a:bodyPr/>
        <a:lstStyle/>
        <a:p>
          <a:r>
            <a:rPr kumimoji="1" lang="ja-JP" altLang="en-US" sz="1200" dirty="0">
              <a:latin typeface="Meiryo UI" panose="020B0604030504040204" pitchFamily="50" charset="-128"/>
              <a:ea typeface="Meiryo UI" panose="020B0604030504040204" pitchFamily="50" charset="-128"/>
            </a:rPr>
            <a:t>達成</a:t>
          </a:r>
        </a:p>
      </dgm:t>
    </dgm:pt>
    <dgm:pt modelId="{13ADCB6F-3152-4444-A568-3911A56227DA}" type="parTrans" cxnId="{D1D16270-8591-4F94-B106-7FC89B99932D}">
      <dgm:prSet/>
      <dgm:spPr/>
      <dgm:t>
        <a:bodyPr/>
        <a:lstStyle/>
        <a:p>
          <a:endParaRPr kumimoji="1" lang="ja-JP" altLang="en-US"/>
        </a:p>
      </dgm:t>
    </dgm:pt>
    <dgm:pt modelId="{A2766AEB-76C0-436C-932C-1568E6933E82}" type="sibTrans" cxnId="{D1D16270-8591-4F94-B106-7FC89B99932D}">
      <dgm:prSet/>
      <dgm:spPr/>
      <dgm:t>
        <a:bodyPr/>
        <a:lstStyle/>
        <a:p>
          <a:endParaRPr kumimoji="1" lang="ja-JP" altLang="en-US"/>
        </a:p>
      </dgm:t>
    </dgm:pt>
    <dgm:pt modelId="{93652330-7027-413D-A2AF-48DB2EB7E4FE}" type="pres">
      <dgm:prSet presAssocID="{5E23C9A9-E461-4F1C-8D0F-75F11FFF219E}" presName="Name0" presStyleCnt="0">
        <dgm:presLayoutVars>
          <dgm:dir/>
          <dgm:resizeHandles val="exact"/>
        </dgm:presLayoutVars>
      </dgm:prSet>
      <dgm:spPr/>
    </dgm:pt>
    <dgm:pt modelId="{7154E34D-D80A-46CE-8B3E-501D943AF70D}" type="pres">
      <dgm:prSet presAssocID="{15238580-AEC1-4564-B22E-4D4EDFD884B3}" presName="parTxOnly" presStyleLbl="node1" presStyleIdx="0" presStyleCnt="3" custLinFactNeighborY="1985">
        <dgm:presLayoutVars>
          <dgm:bulletEnabled val="1"/>
        </dgm:presLayoutVars>
      </dgm:prSet>
      <dgm:spPr/>
    </dgm:pt>
    <dgm:pt modelId="{891CF190-B3EB-4016-B463-B69438FEA684}" type="pres">
      <dgm:prSet presAssocID="{091EC941-0A7B-4747-B36F-663837FD7F86}" presName="parSpace" presStyleCnt="0"/>
      <dgm:spPr/>
    </dgm:pt>
    <dgm:pt modelId="{2313FCC7-F8B8-41AB-8AE4-16F7CFF8455A}" type="pres">
      <dgm:prSet presAssocID="{3FAFC2AF-08A1-47E9-BB2A-54E7ECD1B911}" presName="parTxOnly" presStyleLbl="node1" presStyleIdx="1" presStyleCnt="3">
        <dgm:presLayoutVars>
          <dgm:bulletEnabled val="1"/>
        </dgm:presLayoutVars>
      </dgm:prSet>
      <dgm:spPr/>
    </dgm:pt>
    <dgm:pt modelId="{CDE48C20-F0F9-41FA-BC9E-718A4B85CC12}" type="pres">
      <dgm:prSet presAssocID="{96208DDE-3EB5-462E-83C9-E2400B4FD847}" presName="parSpace" presStyleCnt="0"/>
      <dgm:spPr/>
    </dgm:pt>
    <dgm:pt modelId="{C43E1CD7-D86E-4B19-891F-A11831622DE9}" type="pres">
      <dgm:prSet presAssocID="{057588B5-4A23-4493-8CBF-F36A22856C6A}" presName="parTxOnly" presStyleLbl="node1" presStyleIdx="2" presStyleCnt="3">
        <dgm:presLayoutVars>
          <dgm:bulletEnabled val="1"/>
        </dgm:presLayoutVars>
      </dgm:prSet>
      <dgm:spPr/>
    </dgm:pt>
  </dgm:ptLst>
  <dgm:cxnLst>
    <dgm:cxn modelId="{FA09631A-F9EC-4607-B256-B09E3C485138}" type="presOf" srcId="{057588B5-4A23-4493-8CBF-F36A22856C6A}" destId="{C43E1CD7-D86E-4B19-891F-A11831622DE9}" srcOrd="0" destOrd="0" presId="urn:microsoft.com/office/officeart/2005/8/layout/hChevron3"/>
    <dgm:cxn modelId="{DFE2C52F-8079-4DBC-8A8F-A93D7C172182}" type="presOf" srcId="{15238580-AEC1-4564-B22E-4D4EDFD884B3}" destId="{7154E34D-D80A-46CE-8B3E-501D943AF70D}" srcOrd="0" destOrd="0" presId="urn:microsoft.com/office/officeart/2005/8/layout/hChevron3"/>
    <dgm:cxn modelId="{7EB10663-B759-4A0C-8BBB-D5617FE7D894}" srcId="{5E23C9A9-E461-4F1C-8D0F-75F11FFF219E}" destId="{3FAFC2AF-08A1-47E9-BB2A-54E7ECD1B911}" srcOrd="1" destOrd="0" parTransId="{9D12CA4B-90B5-4B7A-8CD1-57EB42F5C61F}" sibTransId="{96208DDE-3EB5-462E-83C9-E2400B4FD847}"/>
    <dgm:cxn modelId="{D1D16270-8591-4F94-B106-7FC89B99932D}" srcId="{5E23C9A9-E461-4F1C-8D0F-75F11FFF219E}" destId="{057588B5-4A23-4493-8CBF-F36A22856C6A}" srcOrd="2" destOrd="0" parTransId="{13ADCB6F-3152-4444-A568-3911A56227DA}" sibTransId="{A2766AEB-76C0-436C-932C-1568E6933E82}"/>
    <dgm:cxn modelId="{E5BDDA5A-6884-403E-9DED-CF869D832376}" type="presOf" srcId="{5E23C9A9-E461-4F1C-8D0F-75F11FFF219E}" destId="{93652330-7027-413D-A2AF-48DB2EB7E4FE}" srcOrd="0" destOrd="0" presId="urn:microsoft.com/office/officeart/2005/8/layout/hChevron3"/>
    <dgm:cxn modelId="{B4437EB5-23CF-4E86-A954-8976984D1B22}" type="presOf" srcId="{3FAFC2AF-08A1-47E9-BB2A-54E7ECD1B911}" destId="{2313FCC7-F8B8-41AB-8AE4-16F7CFF8455A}" srcOrd="0" destOrd="0" presId="urn:microsoft.com/office/officeart/2005/8/layout/hChevron3"/>
    <dgm:cxn modelId="{3F6047EE-234F-4F4E-B330-571F3D083D4D}" srcId="{5E23C9A9-E461-4F1C-8D0F-75F11FFF219E}" destId="{15238580-AEC1-4564-B22E-4D4EDFD884B3}" srcOrd="0" destOrd="0" parTransId="{79EFE73D-ACA0-42D1-9C79-75DA061F668C}" sibTransId="{091EC941-0A7B-4747-B36F-663837FD7F86}"/>
    <dgm:cxn modelId="{ACAAFF0D-B7BC-4EB4-B003-5F4FFC57F3EA}" type="presParOf" srcId="{93652330-7027-413D-A2AF-48DB2EB7E4FE}" destId="{7154E34D-D80A-46CE-8B3E-501D943AF70D}" srcOrd="0" destOrd="0" presId="urn:microsoft.com/office/officeart/2005/8/layout/hChevron3"/>
    <dgm:cxn modelId="{FFC5801E-28CB-4303-B6BF-F69D089D5AFF}" type="presParOf" srcId="{93652330-7027-413D-A2AF-48DB2EB7E4FE}" destId="{891CF190-B3EB-4016-B463-B69438FEA684}" srcOrd="1" destOrd="0" presId="urn:microsoft.com/office/officeart/2005/8/layout/hChevron3"/>
    <dgm:cxn modelId="{EC91E6F8-16CC-4387-84D9-5A5458FB59A4}" type="presParOf" srcId="{93652330-7027-413D-A2AF-48DB2EB7E4FE}" destId="{2313FCC7-F8B8-41AB-8AE4-16F7CFF8455A}" srcOrd="2" destOrd="0" presId="urn:microsoft.com/office/officeart/2005/8/layout/hChevron3"/>
    <dgm:cxn modelId="{C0503FCA-0E71-4AA9-B4AF-1AD2EB7AAFBB}" type="presParOf" srcId="{93652330-7027-413D-A2AF-48DB2EB7E4FE}" destId="{CDE48C20-F0F9-41FA-BC9E-718A4B85CC12}" srcOrd="3" destOrd="0" presId="urn:microsoft.com/office/officeart/2005/8/layout/hChevron3"/>
    <dgm:cxn modelId="{32760EE1-956F-4ECF-BC53-64F522AC5CA3}" type="presParOf" srcId="{93652330-7027-413D-A2AF-48DB2EB7E4FE}" destId="{C43E1CD7-D86E-4B19-891F-A11831622DE9}"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4E34D-D80A-46CE-8B3E-501D943AF70D}">
      <dsp:nvSpPr>
        <dsp:cNvPr id="0" name=""/>
        <dsp:cNvSpPr/>
      </dsp:nvSpPr>
      <dsp:spPr>
        <a:xfrm>
          <a:off x="2037" y="0"/>
          <a:ext cx="1782061" cy="285134"/>
        </a:xfrm>
        <a:prstGeom prst="homePlat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Meiryo UI" panose="020B0604030504040204" pitchFamily="50" charset="-128"/>
              <a:ea typeface="Meiryo UI" panose="020B0604030504040204" pitchFamily="50" charset="-128"/>
            </a:rPr>
            <a:t>未達成</a:t>
          </a:r>
        </a:p>
      </dsp:txBody>
      <dsp:txXfrm>
        <a:off x="2037" y="0"/>
        <a:ext cx="1710778" cy="285134"/>
      </dsp:txXfrm>
    </dsp:sp>
    <dsp:sp modelId="{2313FCC7-F8B8-41AB-8AE4-16F7CFF8455A}">
      <dsp:nvSpPr>
        <dsp:cNvPr id="0" name=""/>
        <dsp:cNvSpPr/>
      </dsp:nvSpPr>
      <dsp:spPr>
        <a:xfrm>
          <a:off x="1427686" y="0"/>
          <a:ext cx="1782061" cy="285134"/>
        </a:xfrm>
        <a:prstGeom prst="chevron">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Meiryo UI" panose="020B0604030504040204" pitchFamily="50" charset="-128"/>
              <a:ea typeface="Meiryo UI" panose="020B0604030504040204" pitchFamily="50" charset="-128"/>
            </a:rPr>
            <a:t>一部達成</a:t>
          </a:r>
        </a:p>
      </dsp:txBody>
      <dsp:txXfrm>
        <a:off x="1570253" y="0"/>
        <a:ext cx="1496927" cy="285134"/>
      </dsp:txXfrm>
    </dsp:sp>
    <dsp:sp modelId="{C43E1CD7-D86E-4B19-891F-A11831622DE9}">
      <dsp:nvSpPr>
        <dsp:cNvPr id="0" name=""/>
        <dsp:cNvSpPr/>
      </dsp:nvSpPr>
      <dsp:spPr>
        <a:xfrm>
          <a:off x="2853335" y="0"/>
          <a:ext cx="1782061" cy="285134"/>
        </a:xfrm>
        <a:prstGeom prst="chevron">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latin typeface="Meiryo UI" panose="020B0604030504040204" pitchFamily="50" charset="-128"/>
              <a:ea typeface="Meiryo UI" panose="020B0604030504040204" pitchFamily="50" charset="-128"/>
            </a:rPr>
            <a:t>達成</a:t>
          </a:r>
        </a:p>
      </dsp:txBody>
      <dsp:txXfrm>
        <a:off x="2995902" y="0"/>
        <a:ext cx="1496927" cy="285134"/>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4" cy="511731"/>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1294" y="0"/>
            <a:ext cx="3076364" cy="511731"/>
          </a:xfrm>
          <a:prstGeom prst="rect">
            <a:avLst/>
          </a:prstGeom>
        </p:spPr>
        <p:txBody>
          <a:bodyPr vert="horz" lIns="95463" tIns="47732" rIns="95463" bIns="47732" rtlCol="0"/>
          <a:lstStyle>
            <a:lvl1pPr algn="r">
              <a:defRPr sz="1300"/>
            </a:lvl1pPr>
          </a:lstStyle>
          <a:p>
            <a:r>
              <a:rPr lang="ja-JP" altLang="en-US" sz="15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721106"/>
            <a:ext cx="3076364" cy="511731"/>
          </a:xfrm>
          <a:prstGeom prst="rect">
            <a:avLst/>
          </a:prstGeom>
        </p:spPr>
        <p:txBody>
          <a:bodyPr vert="horz" lIns="95463" tIns="47732" rIns="95463" bIns="47732"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1294" y="9721106"/>
            <a:ext cx="3076364" cy="511731"/>
          </a:xfrm>
          <a:prstGeom prst="rect">
            <a:avLst/>
          </a:prstGeom>
        </p:spPr>
        <p:txBody>
          <a:bodyPr vert="horz" lIns="95463" tIns="47732" rIns="95463" bIns="47732" rtlCol="0" anchor="b"/>
          <a:lstStyle>
            <a:lvl1pPr algn="r">
              <a:defRPr sz="13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4" cy="511731"/>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4" cy="511731"/>
          </a:xfrm>
          <a:prstGeom prst="rect">
            <a:avLst/>
          </a:prstGeom>
        </p:spPr>
        <p:txBody>
          <a:bodyPr vert="horz" lIns="95463" tIns="47732" rIns="95463" bIns="47732" rtlCol="0"/>
          <a:lstStyle>
            <a:lvl1pPr algn="r">
              <a:defRPr sz="15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777875" y="766763"/>
            <a:ext cx="5543550" cy="3838575"/>
          </a:xfrm>
          <a:prstGeom prst="rect">
            <a:avLst/>
          </a:prstGeom>
          <a:noFill/>
          <a:ln w="12700">
            <a:solidFill>
              <a:prstClr val="black"/>
            </a:solidFill>
          </a:ln>
        </p:spPr>
        <p:txBody>
          <a:bodyPr vert="horz" lIns="95463" tIns="47732" rIns="95463" bIns="47732" rtlCol="0" anchor="ctr"/>
          <a:lstStyle/>
          <a:p>
            <a:endParaRPr lang="ja-JP" altLang="en-US"/>
          </a:p>
        </p:txBody>
      </p:sp>
      <p:sp>
        <p:nvSpPr>
          <p:cNvPr id="5" name="ノート プレースホルダー 4"/>
          <p:cNvSpPr>
            <a:spLocks noGrp="1"/>
          </p:cNvSpPr>
          <p:nvPr>
            <p:ph type="body" sz="quarter" idx="3"/>
          </p:nvPr>
        </p:nvSpPr>
        <p:spPr>
          <a:xfrm>
            <a:off x="709931" y="4861442"/>
            <a:ext cx="5679440" cy="4605576"/>
          </a:xfrm>
          <a:prstGeom prst="rect">
            <a:avLst/>
          </a:prstGeom>
        </p:spPr>
        <p:txBody>
          <a:bodyPr vert="horz" lIns="95463" tIns="47732" rIns="95463" bIns="477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6"/>
            <a:ext cx="3076364" cy="511731"/>
          </a:xfrm>
          <a:prstGeom prst="rect">
            <a:avLst/>
          </a:prstGeom>
        </p:spPr>
        <p:txBody>
          <a:bodyPr vert="horz" lIns="95463" tIns="47732" rIns="95463" bIns="4773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6"/>
            <a:ext cx="3076364" cy="511731"/>
          </a:xfrm>
          <a:prstGeom prst="rect">
            <a:avLst/>
          </a:prstGeom>
        </p:spPr>
        <p:txBody>
          <a:bodyPr vert="horz" lIns="95463" tIns="47732" rIns="95463" bIns="47732" rtlCol="0" anchor="b"/>
          <a:lstStyle>
            <a:lvl1pPr algn="r">
              <a:defRPr sz="13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dirty="0"/>
          </a:p>
        </p:txBody>
      </p:sp>
    </p:spTree>
    <p:extLst>
      <p:ext uri="{BB962C8B-B14F-4D97-AF65-F5344CB8AC3E}">
        <p14:creationId xmlns:p14="http://schemas.microsoft.com/office/powerpoint/2010/main" val="202487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dirty="0"/>
          </a:p>
        </p:txBody>
      </p:sp>
    </p:spTree>
    <p:extLst>
      <p:ext uri="{BB962C8B-B14F-4D97-AF65-F5344CB8AC3E}">
        <p14:creationId xmlns:p14="http://schemas.microsoft.com/office/powerpoint/2010/main" val="3318309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dirty="0"/>
          </a:p>
        </p:txBody>
      </p:sp>
    </p:spTree>
    <p:extLst>
      <p:ext uri="{BB962C8B-B14F-4D97-AF65-F5344CB8AC3E}">
        <p14:creationId xmlns:p14="http://schemas.microsoft.com/office/powerpoint/2010/main" val="3547810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7"/>
            <a:ext cx="6934200" cy="3693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41" y="1520792"/>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3" y="188643"/>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4"/>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027" y="1547965"/>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6"/>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8"/>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6" y="764705"/>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3" lvl="0" indent="-257173">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cxnSp>
        <p:nvCxnSpPr>
          <p:cNvPr id="13" name="直線コネクタ 12">
            <a:extLst>
              <a:ext uri="{FF2B5EF4-FFF2-40B4-BE49-F238E27FC236}">
                <a16:creationId xmlns:a16="http://schemas.microsoft.com/office/drawing/2014/main" id="{B33FD57C-96A9-4457-9EC6-038BD9A35732}"/>
              </a:ext>
            </a:extLst>
          </p:cNvPr>
          <p:cNvCxnSpPr/>
          <p:nvPr userDrawn="1"/>
        </p:nvCxnSpPr>
        <p:spPr>
          <a:xfrm>
            <a:off x="0" y="458895"/>
            <a:ext cx="9906000" cy="13708"/>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3" y="15009"/>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マスター タイトルの書式設定</a:t>
            </a:r>
          </a:p>
        </p:txBody>
      </p:sp>
      <p:sp>
        <p:nvSpPr>
          <p:cNvPr id="15" name="テキスト プレースホルダー 11">
            <a:extLst>
              <a:ext uri="{FF2B5EF4-FFF2-40B4-BE49-F238E27FC236}">
                <a16:creationId xmlns:a16="http://schemas.microsoft.com/office/drawing/2014/main" id="{8F2C77AF-9E8C-419B-9CA8-FEA8ED8D5BA8}"/>
              </a:ext>
            </a:extLst>
          </p:cNvPr>
          <p:cNvSpPr>
            <a:spLocks noGrp="1"/>
          </p:cNvSpPr>
          <p:nvPr>
            <p:ph type="body" sz="quarter" idx="17"/>
          </p:nvPr>
        </p:nvSpPr>
        <p:spPr>
          <a:xfrm>
            <a:off x="200026" y="764705"/>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3" lvl="0" indent="-257173">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6" name="テキスト プレースホルダー 9">
            <a:extLst>
              <a:ext uri="{FF2B5EF4-FFF2-40B4-BE49-F238E27FC236}">
                <a16:creationId xmlns:a16="http://schemas.microsoft.com/office/drawing/2014/main" id="{C3C38FD5-B7F1-4CD3-86BA-646A958CCA47}"/>
              </a:ext>
            </a:extLst>
          </p:cNvPr>
          <p:cNvSpPr>
            <a:spLocks noGrp="1"/>
          </p:cNvSpPr>
          <p:nvPr>
            <p:ph type="body" sz="quarter" idx="14" hasCustomPrompt="1"/>
          </p:nvPr>
        </p:nvSpPr>
        <p:spPr>
          <a:xfrm>
            <a:off x="200027" y="1547965"/>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Tree>
    <p:extLst>
      <p:ext uri="{BB962C8B-B14F-4D97-AF65-F5344CB8AC3E}">
        <p14:creationId xmlns:p14="http://schemas.microsoft.com/office/powerpoint/2010/main" val="2849588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er &amp; Contents">
    <p:spTree>
      <p:nvGrpSpPr>
        <p:cNvPr id="1" name=""/>
        <p:cNvGrpSpPr/>
        <p:nvPr/>
      </p:nvGrpSpPr>
      <p:grpSpPr>
        <a:xfrm>
          <a:off x="0" y="0"/>
          <a:ext cx="0" cy="0"/>
          <a:chOff x="0" y="0"/>
          <a:chExt cx="0" cy="0"/>
        </a:xfrm>
      </p:grpSpPr>
      <p:sp>
        <p:nvSpPr>
          <p:cNvPr id="16" name="正方形/長方形 15"/>
          <p:cNvSpPr/>
          <p:nvPr/>
        </p:nvSpPr>
        <p:spPr>
          <a:xfrm>
            <a:off x="142584" y="164796"/>
            <a:ext cx="9624358" cy="798631"/>
          </a:xfrm>
          <a:prstGeom prst="rect">
            <a:avLst/>
          </a:prstGeom>
          <a:solidFill>
            <a:srgbClr val="001F6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sz="1950"/>
          </a:p>
        </p:txBody>
      </p:sp>
      <p:sp>
        <p:nvSpPr>
          <p:cNvPr id="3" name="コンテンツ プレースホルダー 2"/>
          <p:cNvSpPr>
            <a:spLocks noGrp="1"/>
          </p:cNvSpPr>
          <p:nvPr>
            <p:ph idx="1"/>
          </p:nvPr>
        </p:nvSpPr>
        <p:spPr>
          <a:xfrm>
            <a:off x="142583" y="1056144"/>
            <a:ext cx="9624357" cy="5280000"/>
          </a:xfrm>
        </p:spPr>
        <p:txBody>
          <a:bodyPr/>
          <a:lstStyle>
            <a:lvl1pPr>
              <a:defRPr sz="2600">
                <a:latin typeface="Meiryo UI" panose="020B0604030504040204" pitchFamily="50" charset="-128"/>
                <a:ea typeface="Meiryo UI" panose="020B0604030504040204" pitchFamily="50" charset="-128"/>
                <a:cs typeface="Meiryo UI" panose="020B0604030504040204" pitchFamily="50" charset="-128"/>
              </a:defRPr>
            </a:lvl1pPr>
            <a:lvl2pPr>
              <a:defRPr sz="2167">
                <a:latin typeface="Meiryo UI" panose="020B0604030504040204" pitchFamily="50" charset="-128"/>
                <a:ea typeface="Meiryo UI" panose="020B0604030504040204" pitchFamily="50" charset="-128"/>
                <a:cs typeface="Meiryo UI" panose="020B0604030504040204" pitchFamily="50" charset="-128"/>
              </a:defRPr>
            </a:lvl2pPr>
            <a:lvl3pPr>
              <a:defRPr sz="1950">
                <a:latin typeface="Meiryo UI" panose="020B0604030504040204" pitchFamily="50" charset="-128"/>
                <a:ea typeface="Meiryo UI" panose="020B0604030504040204" pitchFamily="50" charset="-128"/>
                <a:cs typeface="Meiryo UI" panose="020B0604030504040204" pitchFamily="50" charset="-128"/>
              </a:defRPr>
            </a:lvl3pPr>
            <a:lvl4pPr>
              <a:defRPr sz="1733">
                <a:latin typeface="Meiryo UI" panose="020B0604030504040204" pitchFamily="50" charset="-128"/>
                <a:ea typeface="Meiryo UI" panose="020B0604030504040204" pitchFamily="50" charset="-128"/>
                <a:cs typeface="Meiryo UI" panose="020B0604030504040204" pitchFamily="50" charset="-128"/>
              </a:defRPr>
            </a:lvl4pPr>
            <a:lvl5pPr>
              <a:defRPr sz="1517">
                <a:latin typeface="Meiryo UI" panose="020B0604030504040204" pitchFamily="50" charset="-128"/>
                <a:ea typeface="Meiryo UI" panose="020B0604030504040204" pitchFamily="50" charset="-128"/>
                <a:cs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dirty="0"/>
          </a:p>
        </p:txBody>
      </p:sp>
      <p:sp>
        <p:nvSpPr>
          <p:cNvPr id="5" name="フッター プレースホルダー 4"/>
          <p:cNvSpPr>
            <a:spLocks noGrp="1"/>
          </p:cNvSpPr>
          <p:nvPr>
            <p:ph type="ftr" sz="quarter" idx="11"/>
          </p:nvPr>
        </p:nvSpPr>
        <p:spPr>
          <a:xfrm>
            <a:off x="2806703" y="6579071"/>
            <a:ext cx="6282650" cy="23477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endParaRPr kumimoji="1" lang="ja-JP" altLang="en-US"/>
          </a:p>
        </p:txBody>
      </p:sp>
      <p:sp>
        <p:nvSpPr>
          <p:cNvPr id="6" name="スライド番号プレースホルダー 5"/>
          <p:cNvSpPr>
            <a:spLocks noGrp="1"/>
          </p:cNvSpPr>
          <p:nvPr>
            <p:ph type="sldNum" sz="quarter" idx="12"/>
          </p:nvPr>
        </p:nvSpPr>
        <p:spPr>
          <a:xfrm>
            <a:off x="9089350" y="6579071"/>
            <a:ext cx="563856" cy="234773"/>
          </a:xfrm>
        </p:spPr>
        <p:txBody>
          <a:bodyPr/>
          <a:lstStyle>
            <a:lvl1pPr>
              <a:defRPr>
                <a:latin typeface="+mn-lt"/>
              </a:defRPr>
            </a:lvl1pPr>
          </a:lstStyle>
          <a:p>
            <a:fld id="{20ECD37C-D0D9-41F1-AD22-C6AB6443FDE8}" type="slidenum">
              <a:rPr kumimoji="1" lang="ja-JP" altLang="en-US" smtClean="0"/>
              <a:t>‹#›</a:t>
            </a:fld>
            <a:endParaRPr kumimoji="1" lang="ja-JP" altLang="en-US"/>
          </a:p>
        </p:txBody>
      </p:sp>
      <p:sp>
        <p:nvSpPr>
          <p:cNvPr id="4" name="テキスト ボックス 3"/>
          <p:cNvSpPr txBox="1"/>
          <p:nvPr/>
        </p:nvSpPr>
        <p:spPr>
          <a:xfrm>
            <a:off x="9514099" y="8035638"/>
            <a:ext cx="184731" cy="392415"/>
          </a:xfrm>
          <a:prstGeom prst="rect">
            <a:avLst/>
          </a:prstGeom>
          <a:noFill/>
        </p:spPr>
        <p:txBody>
          <a:bodyPr wrap="none" rtlCol="0">
            <a:spAutoFit/>
          </a:bodyPr>
          <a:lstStyle/>
          <a:p>
            <a:endParaRPr kumimoji="1" lang="ja-JP" altLang="en-US" sz="1950" dirty="0">
              <a:ea typeface="Meiryo UI" panose="020B0604030504040204" pitchFamily="50" charset="-128"/>
            </a:endParaRPr>
          </a:p>
        </p:txBody>
      </p:sp>
      <p:sp>
        <p:nvSpPr>
          <p:cNvPr id="10" name="テキスト ボックス 9"/>
          <p:cNvSpPr txBox="1"/>
          <p:nvPr/>
        </p:nvSpPr>
        <p:spPr>
          <a:xfrm>
            <a:off x="8179957" y="7799601"/>
            <a:ext cx="184731" cy="392415"/>
          </a:xfrm>
          <a:prstGeom prst="rect">
            <a:avLst/>
          </a:prstGeom>
          <a:noFill/>
        </p:spPr>
        <p:txBody>
          <a:bodyPr wrap="none" rtlCol="0">
            <a:spAutoFit/>
          </a:bodyPr>
          <a:lstStyle/>
          <a:p>
            <a:endParaRPr kumimoji="1" lang="ja-JP" altLang="en-US" sz="1950" dirty="0">
              <a:ea typeface="Meiryo UI" panose="020B0604030504040204" pitchFamily="50" charset="-128"/>
            </a:endParaRPr>
          </a:p>
        </p:txBody>
      </p:sp>
      <p:sp>
        <p:nvSpPr>
          <p:cNvPr id="12" name="タイトル 1"/>
          <p:cNvSpPr>
            <a:spLocks noGrp="1"/>
          </p:cNvSpPr>
          <p:nvPr>
            <p:ph type="title" hasCustomPrompt="1"/>
          </p:nvPr>
        </p:nvSpPr>
        <p:spPr bwMode="white">
          <a:xfrm>
            <a:off x="184243" y="213022"/>
            <a:ext cx="8186931" cy="697537"/>
          </a:xfrm>
        </p:spPr>
        <p:txBody>
          <a:bodyPr>
            <a:normAutofit/>
          </a:bodyPr>
          <a:lstStyle>
            <a:lvl1pPr>
              <a:defRPr sz="2600" b="1" i="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ヘッダータイトル</a:t>
            </a:r>
          </a:p>
        </p:txBody>
      </p:sp>
      <p:cxnSp>
        <p:nvCxnSpPr>
          <p:cNvPr id="7" name="直線コネクタ 6"/>
          <p:cNvCxnSpPr/>
          <p:nvPr/>
        </p:nvCxnSpPr>
        <p:spPr>
          <a:xfrm>
            <a:off x="142584" y="6542489"/>
            <a:ext cx="9624358" cy="0"/>
          </a:xfrm>
          <a:prstGeom prst="line">
            <a:avLst/>
          </a:prstGeom>
          <a:ln w="19050">
            <a:solidFill>
              <a:schemeClr val="accent5"/>
            </a:solidFill>
            <a:miter lim="800000"/>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26429849"/>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ader &amp; Contents - 2 Columns">
    <p:spTree>
      <p:nvGrpSpPr>
        <p:cNvPr id="1" name=""/>
        <p:cNvGrpSpPr/>
        <p:nvPr/>
      </p:nvGrpSpPr>
      <p:grpSpPr>
        <a:xfrm>
          <a:off x="0" y="0"/>
          <a:ext cx="0" cy="0"/>
          <a:chOff x="0" y="0"/>
          <a:chExt cx="0" cy="0"/>
        </a:xfrm>
      </p:grpSpPr>
      <p:sp>
        <p:nvSpPr>
          <p:cNvPr id="11" name="正方形/長方形 10"/>
          <p:cNvSpPr/>
          <p:nvPr/>
        </p:nvSpPr>
        <p:spPr>
          <a:xfrm>
            <a:off x="142584" y="164796"/>
            <a:ext cx="9624358" cy="798631"/>
          </a:xfrm>
          <a:prstGeom prst="rect">
            <a:avLst/>
          </a:prstGeom>
          <a:solidFill>
            <a:srgbClr val="001F6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sz="1950"/>
          </a:p>
        </p:txBody>
      </p:sp>
      <p:sp>
        <p:nvSpPr>
          <p:cNvPr id="4" name="コンテンツ プレースホルダー 3"/>
          <p:cNvSpPr>
            <a:spLocks noGrp="1"/>
          </p:cNvSpPr>
          <p:nvPr>
            <p:ph sz="half" idx="2"/>
          </p:nvPr>
        </p:nvSpPr>
        <p:spPr>
          <a:xfrm>
            <a:off x="5086939" y="1054989"/>
            <a:ext cx="4680000" cy="5280000"/>
          </a:xfrm>
        </p:spPr>
        <p:txBody>
          <a:bodyPr/>
          <a:lstStyle>
            <a:lvl1pPr>
              <a:defRPr sz="2600">
                <a:latin typeface="Meiryo UI" panose="020B0604030504040204" pitchFamily="50" charset="-128"/>
                <a:ea typeface="Meiryo UI" panose="020B0604030504040204" pitchFamily="50" charset="-128"/>
                <a:cs typeface="Meiryo UI" panose="020B0604030504040204" pitchFamily="50" charset="-128"/>
              </a:defRPr>
            </a:lvl1pPr>
            <a:lvl2pPr>
              <a:defRPr sz="2167">
                <a:latin typeface="Meiryo UI" panose="020B0604030504040204" pitchFamily="50" charset="-128"/>
                <a:ea typeface="Meiryo UI" panose="020B0604030504040204" pitchFamily="50" charset="-128"/>
                <a:cs typeface="Meiryo UI" panose="020B0604030504040204" pitchFamily="50" charset="-128"/>
              </a:defRPr>
            </a:lvl2pPr>
            <a:lvl3pPr>
              <a:defRPr sz="1950">
                <a:latin typeface="Meiryo UI" panose="020B0604030504040204" pitchFamily="50" charset="-128"/>
                <a:ea typeface="Meiryo UI" panose="020B0604030504040204" pitchFamily="50" charset="-128"/>
                <a:cs typeface="Meiryo UI" panose="020B0604030504040204" pitchFamily="50" charset="-128"/>
              </a:defRPr>
            </a:lvl3pPr>
            <a:lvl4pPr>
              <a:defRPr sz="1733">
                <a:latin typeface="Meiryo UI" panose="020B0604030504040204" pitchFamily="50" charset="-128"/>
                <a:ea typeface="Meiryo UI" panose="020B0604030504040204" pitchFamily="50" charset="-128"/>
                <a:cs typeface="Meiryo UI" panose="020B0604030504040204" pitchFamily="50" charset="-128"/>
              </a:defRPr>
            </a:lvl4pPr>
            <a:lvl5pPr>
              <a:defRPr sz="1517">
                <a:latin typeface="Meiryo UI" panose="020B0604030504040204" pitchFamily="50" charset="-128"/>
                <a:ea typeface="Meiryo UI" panose="020B0604030504040204" pitchFamily="50" charset="-128"/>
                <a:cs typeface="Meiryo UI" panose="020B0604030504040204" pitchFamily="50" charset="-128"/>
              </a:defRPr>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dirty="0"/>
          </a:p>
        </p:txBody>
      </p:sp>
      <p:sp>
        <p:nvSpPr>
          <p:cNvPr id="6" name="フッター プレースホルダー 5"/>
          <p:cNvSpPr>
            <a:spLocks noGrp="1"/>
          </p:cNvSpPr>
          <p:nvPr>
            <p:ph type="ftr" sz="quarter" idx="11"/>
          </p:nvPr>
        </p:nvSpPr>
        <p:spPr>
          <a:xfrm>
            <a:off x="2806703" y="6579071"/>
            <a:ext cx="6282650" cy="23477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endParaRPr kumimoji="1" lang="ja-JP" altLang="en-US"/>
          </a:p>
        </p:txBody>
      </p:sp>
      <p:sp>
        <p:nvSpPr>
          <p:cNvPr id="7" name="スライド番号プレースホルダー 6"/>
          <p:cNvSpPr>
            <a:spLocks noGrp="1"/>
          </p:cNvSpPr>
          <p:nvPr>
            <p:ph type="sldNum" sz="quarter" idx="12"/>
          </p:nvPr>
        </p:nvSpPr>
        <p:spPr>
          <a:xfrm>
            <a:off x="9089350" y="6579071"/>
            <a:ext cx="563856" cy="234773"/>
          </a:xfrm>
        </p:spPr>
        <p:txBody>
          <a:bodyPr/>
          <a:lstStyle>
            <a:lvl1pPr>
              <a:defRPr>
                <a:latin typeface="+mn-lt"/>
              </a:defRPr>
            </a:lvl1pPr>
          </a:lstStyle>
          <a:p>
            <a:fld id="{20ECD37C-D0D9-41F1-AD22-C6AB6443FDE8}" type="slidenum">
              <a:rPr kumimoji="1" lang="ja-JP" altLang="en-US" smtClean="0"/>
              <a:t>‹#›</a:t>
            </a:fld>
            <a:endParaRPr kumimoji="1" lang="ja-JP" altLang="en-US"/>
          </a:p>
        </p:txBody>
      </p:sp>
      <p:sp>
        <p:nvSpPr>
          <p:cNvPr id="20" name="コンテンツ プレースホルダー 3"/>
          <p:cNvSpPr>
            <a:spLocks noGrp="1"/>
          </p:cNvSpPr>
          <p:nvPr>
            <p:ph sz="half" idx="13"/>
          </p:nvPr>
        </p:nvSpPr>
        <p:spPr>
          <a:xfrm>
            <a:off x="142580" y="1054989"/>
            <a:ext cx="4680000" cy="5280000"/>
          </a:xfrm>
        </p:spPr>
        <p:txBody>
          <a:bodyPr/>
          <a:lstStyle>
            <a:lvl1pPr>
              <a:defRPr sz="2600">
                <a:latin typeface="Meiryo UI" panose="020B0604030504040204" pitchFamily="50" charset="-128"/>
                <a:ea typeface="Meiryo UI" panose="020B0604030504040204" pitchFamily="50" charset="-128"/>
                <a:cs typeface="Meiryo UI" panose="020B0604030504040204" pitchFamily="50" charset="-128"/>
              </a:defRPr>
            </a:lvl1pPr>
            <a:lvl2pPr>
              <a:defRPr sz="2167">
                <a:latin typeface="Meiryo UI" panose="020B0604030504040204" pitchFamily="50" charset="-128"/>
                <a:ea typeface="Meiryo UI" panose="020B0604030504040204" pitchFamily="50" charset="-128"/>
                <a:cs typeface="Meiryo UI" panose="020B0604030504040204" pitchFamily="50" charset="-128"/>
              </a:defRPr>
            </a:lvl2pPr>
            <a:lvl3pPr>
              <a:defRPr sz="1950">
                <a:latin typeface="Meiryo UI" panose="020B0604030504040204" pitchFamily="50" charset="-128"/>
                <a:ea typeface="Meiryo UI" panose="020B0604030504040204" pitchFamily="50" charset="-128"/>
                <a:cs typeface="Meiryo UI" panose="020B0604030504040204" pitchFamily="50" charset="-128"/>
              </a:defRPr>
            </a:lvl3pPr>
            <a:lvl4pPr>
              <a:defRPr sz="1733">
                <a:latin typeface="Meiryo UI" panose="020B0604030504040204" pitchFamily="50" charset="-128"/>
                <a:ea typeface="Meiryo UI" panose="020B0604030504040204" pitchFamily="50" charset="-128"/>
                <a:cs typeface="Meiryo UI" panose="020B0604030504040204" pitchFamily="50" charset="-128"/>
              </a:defRPr>
            </a:lvl4pPr>
            <a:lvl5pPr>
              <a:defRPr sz="1517">
                <a:latin typeface="Meiryo UI" panose="020B0604030504040204" pitchFamily="50" charset="-128"/>
                <a:ea typeface="Meiryo UI" panose="020B0604030504040204" pitchFamily="50" charset="-128"/>
                <a:cs typeface="Meiryo UI" panose="020B0604030504040204" pitchFamily="50" charset="-128"/>
              </a:defRPr>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dirty="0"/>
          </a:p>
        </p:txBody>
      </p:sp>
      <p:sp>
        <p:nvSpPr>
          <p:cNvPr id="15" name="タイトル 1"/>
          <p:cNvSpPr>
            <a:spLocks noGrp="1"/>
          </p:cNvSpPr>
          <p:nvPr>
            <p:ph type="title" hasCustomPrompt="1"/>
          </p:nvPr>
        </p:nvSpPr>
        <p:spPr bwMode="white">
          <a:xfrm>
            <a:off x="184243" y="211866"/>
            <a:ext cx="8186931" cy="697537"/>
          </a:xfrm>
        </p:spPr>
        <p:txBody>
          <a:bodyPr>
            <a:normAutofit/>
          </a:bodyPr>
          <a:lstStyle>
            <a:lvl1pPr>
              <a:defRPr sz="2600" b="1" i="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ヘッダータイトル</a:t>
            </a:r>
          </a:p>
        </p:txBody>
      </p:sp>
      <p:cxnSp>
        <p:nvCxnSpPr>
          <p:cNvPr id="10" name="直線コネクタ 9"/>
          <p:cNvCxnSpPr/>
          <p:nvPr/>
        </p:nvCxnSpPr>
        <p:spPr>
          <a:xfrm>
            <a:off x="142584" y="6542489"/>
            <a:ext cx="9624358" cy="0"/>
          </a:xfrm>
          <a:prstGeom prst="line">
            <a:avLst/>
          </a:prstGeom>
          <a:ln w="19050">
            <a:solidFill>
              <a:schemeClr val="accent5"/>
            </a:solidFill>
            <a:miter lim="800000"/>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35758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Header &amp; Contents - 2 Columns w/Titles">
    <p:spTree>
      <p:nvGrpSpPr>
        <p:cNvPr id="1" name=""/>
        <p:cNvGrpSpPr/>
        <p:nvPr/>
      </p:nvGrpSpPr>
      <p:grpSpPr>
        <a:xfrm>
          <a:off x="0" y="0"/>
          <a:ext cx="0" cy="0"/>
          <a:chOff x="0" y="0"/>
          <a:chExt cx="0" cy="0"/>
        </a:xfrm>
      </p:grpSpPr>
      <p:sp>
        <p:nvSpPr>
          <p:cNvPr id="14" name="正方形/長方形 13"/>
          <p:cNvSpPr/>
          <p:nvPr/>
        </p:nvSpPr>
        <p:spPr>
          <a:xfrm>
            <a:off x="142584" y="164796"/>
            <a:ext cx="9624358" cy="798631"/>
          </a:xfrm>
          <a:prstGeom prst="rect">
            <a:avLst/>
          </a:prstGeom>
          <a:solidFill>
            <a:srgbClr val="001F6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sz="1950"/>
          </a:p>
        </p:txBody>
      </p:sp>
      <p:sp>
        <p:nvSpPr>
          <p:cNvPr id="3" name="テキスト プレースホルダー 2"/>
          <p:cNvSpPr>
            <a:spLocks noGrp="1"/>
          </p:cNvSpPr>
          <p:nvPr>
            <p:ph type="body" idx="1" hasCustomPrompt="1"/>
          </p:nvPr>
        </p:nvSpPr>
        <p:spPr>
          <a:xfrm>
            <a:off x="142581" y="1047641"/>
            <a:ext cx="4680000" cy="643081"/>
          </a:xfrm>
        </p:spPr>
        <p:txBody>
          <a:bodyPr anchor="b">
            <a:noAutofit/>
          </a:bodyPr>
          <a:lstStyle>
            <a:lvl1pPr marL="0" indent="0">
              <a:buNone/>
              <a:defRPr sz="2600" b="1">
                <a:latin typeface="Meiryo UI" panose="020B0604030504040204" pitchFamily="50" charset="-128"/>
                <a:ea typeface="Meiryo UI" panose="020B0604030504040204" pitchFamily="50" charset="-128"/>
                <a:cs typeface="Meiryo UI" panose="020B0604030504040204" pitchFamily="50" charset="-128"/>
              </a:defRPr>
            </a:lvl1pPr>
            <a:lvl2pPr marL="495285" indent="0">
              <a:buNone/>
              <a:defRPr sz="2167" b="1"/>
            </a:lvl2pPr>
            <a:lvl3pPr marL="990571"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dirty="0"/>
              <a:t>コラムタイトル</a:t>
            </a:r>
          </a:p>
        </p:txBody>
      </p:sp>
      <p:sp>
        <p:nvSpPr>
          <p:cNvPr id="4" name="コンテンツ プレースホルダー 3"/>
          <p:cNvSpPr>
            <a:spLocks noGrp="1"/>
          </p:cNvSpPr>
          <p:nvPr>
            <p:ph sz="half" idx="2"/>
          </p:nvPr>
        </p:nvSpPr>
        <p:spPr>
          <a:xfrm>
            <a:off x="142581" y="1767422"/>
            <a:ext cx="4680000" cy="4599513"/>
          </a:xfrm>
        </p:spPr>
        <p:txBody>
          <a:bodyPr/>
          <a:lstStyle>
            <a:lvl1pPr>
              <a:defRPr sz="2600">
                <a:latin typeface="Meiryo UI" panose="020B0604030504040204" pitchFamily="50" charset="-128"/>
                <a:ea typeface="Meiryo UI" panose="020B0604030504040204" pitchFamily="50" charset="-128"/>
                <a:cs typeface="Meiryo UI" panose="020B0604030504040204" pitchFamily="50" charset="-128"/>
              </a:defRPr>
            </a:lvl1pPr>
            <a:lvl2pPr>
              <a:defRPr sz="2167">
                <a:latin typeface="Meiryo UI" panose="020B0604030504040204" pitchFamily="50" charset="-128"/>
                <a:ea typeface="Meiryo UI" panose="020B0604030504040204" pitchFamily="50" charset="-128"/>
                <a:cs typeface="Meiryo UI" panose="020B0604030504040204" pitchFamily="50" charset="-128"/>
              </a:defRPr>
            </a:lvl2pPr>
            <a:lvl3pPr>
              <a:defRPr sz="1950">
                <a:latin typeface="Meiryo UI" panose="020B0604030504040204" pitchFamily="50" charset="-128"/>
                <a:ea typeface="Meiryo UI" panose="020B0604030504040204" pitchFamily="50" charset="-128"/>
                <a:cs typeface="Meiryo UI" panose="020B0604030504040204" pitchFamily="50" charset="-128"/>
              </a:defRPr>
            </a:lvl3pPr>
            <a:lvl4pPr>
              <a:defRPr sz="1733">
                <a:latin typeface="Meiryo UI" panose="020B0604030504040204" pitchFamily="50" charset="-128"/>
                <a:ea typeface="Meiryo UI" panose="020B0604030504040204" pitchFamily="50" charset="-128"/>
                <a:cs typeface="Meiryo UI" panose="020B0604030504040204" pitchFamily="50" charset="-128"/>
              </a:defRPr>
            </a:lvl4pPr>
            <a:lvl5pPr>
              <a:defRPr sz="1517">
                <a:latin typeface="Meiryo UI" panose="020B0604030504040204" pitchFamily="50" charset="-128"/>
                <a:ea typeface="Meiryo UI" panose="020B0604030504040204" pitchFamily="50" charset="-128"/>
                <a:cs typeface="Meiryo UI" panose="020B0604030504040204" pitchFamily="50" charset="-128"/>
              </a:defRPr>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dirty="0"/>
          </a:p>
        </p:txBody>
      </p:sp>
      <p:sp>
        <p:nvSpPr>
          <p:cNvPr id="8" name="フッター プレースホルダー 7"/>
          <p:cNvSpPr>
            <a:spLocks noGrp="1"/>
          </p:cNvSpPr>
          <p:nvPr>
            <p:ph type="ftr" sz="quarter" idx="11"/>
          </p:nvPr>
        </p:nvSpPr>
        <p:spPr>
          <a:xfrm>
            <a:off x="2806703" y="6579071"/>
            <a:ext cx="6282650" cy="23477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endParaRPr kumimoji="1" lang="ja-JP" altLang="en-US"/>
          </a:p>
        </p:txBody>
      </p:sp>
      <p:sp>
        <p:nvSpPr>
          <p:cNvPr id="9" name="スライド番号プレースホルダー 8"/>
          <p:cNvSpPr>
            <a:spLocks noGrp="1"/>
          </p:cNvSpPr>
          <p:nvPr>
            <p:ph type="sldNum" sz="quarter" idx="12"/>
          </p:nvPr>
        </p:nvSpPr>
        <p:spPr>
          <a:xfrm>
            <a:off x="9089350" y="6579071"/>
            <a:ext cx="563856" cy="234773"/>
          </a:xfrm>
        </p:spPr>
        <p:txBody>
          <a:bodyPr/>
          <a:lstStyle>
            <a:lvl1pPr>
              <a:defRPr>
                <a:latin typeface="+mn-lt"/>
              </a:defRPr>
            </a:lvl1pPr>
          </a:lstStyle>
          <a:p>
            <a:fld id="{20ECD37C-D0D9-41F1-AD22-C6AB6443FDE8}" type="slidenum">
              <a:rPr kumimoji="1" lang="ja-JP" altLang="en-US" smtClean="0"/>
              <a:t>‹#›</a:t>
            </a:fld>
            <a:endParaRPr kumimoji="1" lang="ja-JP" altLang="en-US"/>
          </a:p>
        </p:txBody>
      </p:sp>
      <p:sp>
        <p:nvSpPr>
          <p:cNvPr id="19" name="テキスト プレースホルダー 2"/>
          <p:cNvSpPr>
            <a:spLocks noGrp="1"/>
          </p:cNvSpPr>
          <p:nvPr>
            <p:ph type="body" idx="13" hasCustomPrompt="1"/>
          </p:nvPr>
        </p:nvSpPr>
        <p:spPr>
          <a:xfrm>
            <a:off x="5086939" y="1047641"/>
            <a:ext cx="4680000" cy="643081"/>
          </a:xfrm>
        </p:spPr>
        <p:txBody>
          <a:bodyPr anchor="b">
            <a:noAutofit/>
          </a:bodyPr>
          <a:lstStyle>
            <a:lvl1pPr marL="0" indent="0">
              <a:buNone/>
              <a:defRPr sz="2600" b="1">
                <a:latin typeface="Meiryo UI" panose="020B0604030504040204" pitchFamily="50" charset="-128"/>
                <a:ea typeface="Meiryo UI" panose="020B0604030504040204" pitchFamily="50" charset="-128"/>
                <a:cs typeface="Meiryo UI" panose="020B0604030504040204" pitchFamily="50" charset="-128"/>
              </a:defRPr>
            </a:lvl1pPr>
            <a:lvl2pPr marL="495285" indent="0">
              <a:buNone/>
              <a:defRPr sz="2167" b="1"/>
            </a:lvl2pPr>
            <a:lvl3pPr marL="990571"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dirty="0"/>
              <a:t>コラムタイトル</a:t>
            </a:r>
          </a:p>
        </p:txBody>
      </p:sp>
      <p:sp>
        <p:nvSpPr>
          <p:cNvPr id="20" name="コンテンツ プレースホルダー 3"/>
          <p:cNvSpPr>
            <a:spLocks noGrp="1"/>
          </p:cNvSpPr>
          <p:nvPr>
            <p:ph sz="half" idx="14"/>
          </p:nvPr>
        </p:nvSpPr>
        <p:spPr>
          <a:xfrm>
            <a:off x="5086939" y="1767422"/>
            <a:ext cx="4680000" cy="4599513"/>
          </a:xfrm>
        </p:spPr>
        <p:txBody>
          <a:bodyPr/>
          <a:lstStyle>
            <a:lvl1pPr>
              <a:defRPr sz="2600">
                <a:latin typeface="Meiryo UI" panose="020B0604030504040204" pitchFamily="50" charset="-128"/>
                <a:ea typeface="Meiryo UI" panose="020B0604030504040204" pitchFamily="50" charset="-128"/>
                <a:cs typeface="Meiryo UI" panose="020B0604030504040204" pitchFamily="50" charset="-128"/>
              </a:defRPr>
            </a:lvl1pPr>
            <a:lvl2pPr>
              <a:defRPr sz="2167">
                <a:latin typeface="Meiryo UI" panose="020B0604030504040204" pitchFamily="50" charset="-128"/>
                <a:ea typeface="Meiryo UI" panose="020B0604030504040204" pitchFamily="50" charset="-128"/>
                <a:cs typeface="Meiryo UI" panose="020B0604030504040204" pitchFamily="50" charset="-128"/>
              </a:defRPr>
            </a:lvl2pPr>
            <a:lvl3pPr>
              <a:defRPr sz="1950">
                <a:latin typeface="Meiryo UI" panose="020B0604030504040204" pitchFamily="50" charset="-128"/>
                <a:ea typeface="Meiryo UI" panose="020B0604030504040204" pitchFamily="50" charset="-128"/>
                <a:cs typeface="Meiryo UI" panose="020B0604030504040204" pitchFamily="50" charset="-128"/>
              </a:defRPr>
            </a:lvl3pPr>
            <a:lvl4pPr>
              <a:defRPr sz="1733">
                <a:latin typeface="Meiryo UI" panose="020B0604030504040204" pitchFamily="50" charset="-128"/>
                <a:ea typeface="Meiryo UI" panose="020B0604030504040204" pitchFamily="50" charset="-128"/>
                <a:cs typeface="Meiryo UI" panose="020B0604030504040204" pitchFamily="50" charset="-128"/>
              </a:defRPr>
            </a:lvl4pPr>
            <a:lvl5pPr>
              <a:defRPr sz="1517">
                <a:latin typeface="Meiryo UI" panose="020B0604030504040204" pitchFamily="50" charset="-128"/>
                <a:ea typeface="Meiryo UI" panose="020B0604030504040204" pitchFamily="50" charset="-128"/>
                <a:cs typeface="Meiryo UI" panose="020B0604030504040204" pitchFamily="50" charset="-128"/>
              </a:defRPr>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dirty="0"/>
          </a:p>
        </p:txBody>
      </p:sp>
      <p:sp>
        <p:nvSpPr>
          <p:cNvPr id="22" name="タイトル 1"/>
          <p:cNvSpPr>
            <a:spLocks noGrp="1"/>
          </p:cNvSpPr>
          <p:nvPr>
            <p:ph type="title" hasCustomPrompt="1"/>
          </p:nvPr>
        </p:nvSpPr>
        <p:spPr bwMode="white">
          <a:xfrm>
            <a:off x="184243" y="211491"/>
            <a:ext cx="8186931" cy="697537"/>
          </a:xfrm>
        </p:spPr>
        <p:txBody>
          <a:bodyPr>
            <a:normAutofit/>
          </a:bodyPr>
          <a:lstStyle>
            <a:lvl1pPr>
              <a:defRPr sz="2600" b="1" i="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ヘッダータイトル</a:t>
            </a:r>
          </a:p>
        </p:txBody>
      </p:sp>
      <p:cxnSp>
        <p:nvCxnSpPr>
          <p:cNvPr id="13" name="直線コネクタ 12"/>
          <p:cNvCxnSpPr/>
          <p:nvPr/>
        </p:nvCxnSpPr>
        <p:spPr>
          <a:xfrm>
            <a:off x="142584" y="6542489"/>
            <a:ext cx="9624358" cy="0"/>
          </a:xfrm>
          <a:prstGeom prst="line">
            <a:avLst/>
          </a:prstGeom>
          <a:ln w="19050">
            <a:solidFill>
              <a:schemeClr val="accent5"/>
            </a:solidFill>
            <a:miter lim="800000"/>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60905597"/>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er &amp; Contents - Title &amp; Contents">
    <p:spTree>
      <p:nvGrpSpPr>
        <p:cNvPr id="1" name=""/>
        <p:cNvGrpSpPr/>
        <p:nvPr/>
      </p:nvGrpSpPr>
      <p:grpSpPr>
        <a:xfrm>
          <a:off x="0" y="0"/>
          <a:ext cx="0" cy="0"/>
          <a:chOff x="0" y="0"/>
          <a:chExt cx="0" cy="0"/>
        </a:xfrm>
      </p:grpSpPr>
      <p:sp>
        <p:nvSpPr>
          <p:cNvPr id="11" name="正方形/長方形 10"/>
          <p:cNvSpPr/>
          <p:nvPr userDrawn="1"/>
        </p:nvSpPr>
        <p:spPr>
          <a:xfrm>
            <a:off x="142584" y="164796"/>
            <a:ext cx="9624358" cy="798631"/>
          </a:xfrm>
          <a:prstGeom prst="rect">
            <a:avLst/>
          </a:prstGeom>
          <a:solidFill>
            <a:srgbClr val="001F6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sz="1950"/>
          </a:p>
        </p:txBody>
      </p:sp>
      <p:sp>
        <p:nvSpPr>
          <p:cNvPr id="3" name="コンテンツ プレースホルダー 2"/>
          <p:cNvSpPr>
            <a:spLocks noGrp="1"/>
          </p:cNvSpPr>
          <p:nvPr>
            <p:ph idx="1"/>
          </p:nvPr>
        </p:nvSpPr>
        <p:spPr>
          <a:xfrm>
            <a:off x="3934362" y="1055429"/>
            <a:ext cx="5850000" cy="5280000"/>
          </a:xfrm>
        </p:spPr>
        <p:txBody>
          <a:bodyPr/>
          <a:lstStyle>
            <a:lvl1pPr>
              <a:defRPr sz="2600">
                <a:latin typeface="Meiryo UI" panose="020B0604030504040204" pitchFamily="50" charset="-128"/>
                <a:ea typeface="Meiryo UI" panose="020B0604030504040204" pitchFamily="50" charset="-128"/>
                <a:cs typeface="Meiryo UI" panose="020B0604030504040204" pitchFamily="50" charset="-128"/>
              </a:defRPr>
            </a:lvl1pPr>
            <a:lvl2pPr>
              <a:defRPr sz="2167">
                <a:latin typeface="Meiryo UI" panose="020B0604030504040204" pitchFamily="50" charset="-128"/>
                <a:ea typeface="Meiryo UI" panose="020B0604030504040204" pitchFamily="50" charset="-128"/>
                <a:cs typeface="Meiryo UI" panose="020B0604030504040204" pitchFamily="50" charset="-128"/>
              </a:defRPr>
            </a:lvl2pPr>
            <a:lvl3pPr>
              <a:defRPr sz="1950">
                <a:latin typeface="Meiryo UI" panose="020B0604030504040204" pitchFamily="50" charset="-128"/>
                <a:ea typeface="Meiryo UI" panose="020B0604030504040204" pitchFamily="50" charset="-128"/>
                <a:cs typeface="Meiryo UI" panose="020B0604030504040204" pitchFamily="50" charset="-128"/>
              </a:defRPr>
            </a:lvl3pPr>
            <a:lvl4pPr>
              <a:defRPr sz="1733">
                <a:latin typeface="Meiryo UI" panose="020B0604030504040204" pitchFamily="50" charset="-128"/>
                <a:ea typeface="Meiryo UI" panose="020B0604030504040204" pitchFamily="50" charset="-128"/>
                <a:cs typeface="Meiryo UI" panose="020B0604030504040204" pitchFamily="50" charset="-128"/>
              </a:defRPr>
            </a:lvl4pPr>
            <a:lvl5pPr>
              <a:defRPr sz="1517">
                <a:latin typeface="Meiryo UI" panose="020B0604030504040204" pitchFamily="50" charset="-128"/>
                <a:ea typeface="Meiryo UI" panose="020B0604030504040204" pitchFamily="50" charset="-128"/>
                <a:cs typeface="Meiryo UI" panose="020B0604030504040204" pitchFamily="50" charset="-128"/>
              </a:defRPr>
            </a:lvl5pPr>
            <a:lvl6pPr>
              <a:defRPr sz="2167"/>
            </a:lvl6pPr>
            <a:lvl7pPr>
              <a:defRPr sz="2167"/>
            </a:lvl7pPr>
            <a:lvl8pPr>
              <a:defRPr sz="2167"/>
            </a:lvl8pPr>
            <a:lvl9pPr>
              <a:defRPr sz="21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dirty="0"/>
          </a:p>
        </p:txBody>
      </p:sp>
      <p:sp>
        <p:nvSpPr>
          <p:cNvPr id="4" name="テキスト プレースホルダー 3"/>
          <p:cNvSpPr>
            <a:spLocks noGrp="1"/>
          </p:cNvSpPr>
          <p:nvPr>
            <p:ph type="body" sz="half" idx="2" hasCustomPrompt="1"/>
          </p:nvPr>
        </p:nvSpPr>
        <p:spPr>
          <a:xfrm>
            <a:off x="142583" y="1055429"/>
            <a:ext cx="3610159" cy="5280000"/>
          </a:xfrm>
        </p:spPr>
        <p:txBody>
          <a:bodyPr>
            <a:normAutofit/>
          </a:bodyPr>
          <a:lstStyle>
            <a:lvl1pPr marL="0" marR="0" indent="0" algn="l" defTabSz="495285" rtl="0" eaLnBrk="1" fontAlgn="auto" latinLnBrk="0" hangingPunct="1">
              <a:lnSpc>
                <a:spcPct val="100000"/>
              </a:lnSpc>
              <a:spcBef>
                <a:spcPct val="20000"/>
              </a:spcBef>
              <a:spcAft>
                <a:spcPts val="0"/>
              </a:spcAft>
              <a:buClrTx/>
              <a:buSzTx/>
              <a:buFont typeface="Arial" charset="0"/>
              <a:buNone/>
              <a:tabLst/>
              <a:defRPr sz="2600" b="1" i="0" baseline="0">
                <a:latin typeface="Meiryo UI" panose="020B0604030504040204" pitchFamily="50" charset="-128"/>
                <a:ea typeface="Meiryo UI" panose="020B0604030504040204" pitchFamily="50" charset="-128"/>
                <a:cs typeface="Meiryo UI" panose="020B0604030504040204" pitchFamily="50" charset="-128"/>
              </a:defRPr>
            </a:lvl1pPr>
            <a:lvl2pPr marL="495285" indent="0">
              <a:buNone/>
              <a:defRPr sz="1300"/>
            </a:lvl2pPr>
            <a:lvl3pPr marL="990571"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dirty="0"/>
              <a:t>コラムタイトル</a:t>
            </a:r>
          </a:p>
        </p:txBody>
      </p:sp>
      <p:sp>
        <p:nvSpPr>
          <p:cNvPr id="6" name="フッター プレースホルダー 5"/>
          <p:cNvSpPr>
            <a:spLocks noGrp="1"/>
          </p:cNvSpPr>
          <p:nvPr>
            <p:ph type="ftr" sz="quarter" idx="11"/>
          </p:nvPr>
        </p:nvSpPr>
        <p:spPr>
          <a:xfrm>
            <a:off x="2806703" y="6579071"/>
            <a:ext cx="6282650" cy="23477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endParaRPr kumimoji="1" lang="ja-JP" altLang="en-US"/>
          </a:p>
        </p:txBody>
      </p:sp>
      <p:sp>
        <p:nvSpPr>
          <p:cNvPr id="7" name="スライド番号プレースホルダー 6"/>
          <p:cNvSpPr>
            <a:spLocks noGrp="1"/>
          </p:cNvSpPr>
          <p:nvPr>
            <p:ph type="sldNum" sz="quarter" idx="12"/>
          </p:nvPr>
        </p:nvSpPr>
        <p:spPr>
          <a:xfrm>
            <a:off x="9089350" y="6579071"/>
            <a:ext cx="563856" cy="234773"/>
          </a:xfrm>
        </p:spPr>
        <p:txBody>
          <a:bodyPr/>
          <a:lstStyle>
            <a:lvl1pPr>
              <a:defRPr>
                <a:latin typeface="+mn-lt"/>
              </a:defRPr>
            </a:lvl1pPr>
          </a:lstStyle>
          <a:p>
            <a:fld id="{20ECD37C-D0D9-41F1-AD22-C6AB6443FDE8}" type="slidenum">
              <a:rPr kumimoji="1" lang="ja-JP" altLang="en-US" smtClean="0"/>
              <a:t>‹#›</a:t>
            </a:fld>
            <a:endParaRPr kumimoji="1" lang="ja-JP" altLang="en-US"/>
          </a:p>
        </p:txBody>
      </p:sp>
      <p:sp>
        <p:nvSpPr>
          <p:cNvPr id="16" name="タイトル 1"/>
          <p:cNvSpPr>
            <a:spLocks noGrp="1"/>
          </p:cNvSpPr>
          <p:nvPr>
            <p:ph type="title" hasCustomPrompt="1"/>
          </p:nvPr>
        </p:nvSpPr>
        <p:spPr bwMode="white">
          <a:xfrm>
            <a:off x="184243" y="212307"/>
            <a:ext cx="8186931" cy="697537"/>
          </a:xfrm>
        </p:spPr>
        <p:txBody>
          <a:bodyPr>
            <a:normAutofit/>
          </a:bodyPr>
          <a:lstStyle>
            <a:lvl1pPr>
              <a:defRPr sz="2600" b="1" i="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ヘッダータイトル</a:t>
            </a:r>
          </a:p>
        </p:txBody>
      </p:sp>
      <p:cxnSp>
        <p:nvCxnSpPr>
          <p:cNvPr id="10" name="直線コネクタ 9"/>
          <p:cNvCxnSpPr/>
          <p:nvPr/>
        </p:nvCxnSpPr>
        <p:spPr>
          <a:xfrm>
            <a:off x="142584" y="6542489"/>
            <a:ext cx="9624358" cy="0"/>
          </a:xfrm>
          <a:prstGeom prst="line">
            <a:avLst/>
          </a:prstGeom>
          <a:ln w="19050">
            <a:solidFill>
              <a:schemeClr val="accent5"/>
            </a:solidFill>
            <a:miter lim="800000"/>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2641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Header &amp; Contents">
    <p:spTree>
      <p:nvGrpSpPr>
        <p:cNvPr id="1" name=""/>
        <p:cNvGrpSpPr/>
        <p:nvPr/>
      </p:nvGrpSpPr>
      <p:grpSpPr>
        <a:xfrm>
          <a:off x="0" y="0"/>
          <a:ext cx="0" cy="0"/>
          <a:chOff x="0" y="0"/>
          <a:chExt cx="0" cy="0"/>
        </a:xfrm>
      </p:grpSpPr>
      <p:sp>
        <p:nvSpPr>
          <p:cNvPr id="16" name="正方形/長方形 15"/>
          <p:cNvSpPr/>
          <p:nvPr/>
        </p:nvSpPr>
        <p:spPr>
          <a:xfrm>
            <a:off x="142584" y="164796"/>
            <a:ext cx="9624358" cy="798631"/>
          </a:xfrm>
          <a:prstGeom prst="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sz="1950"/>
          </a:p>
        </p:txBody>
      </p:sp>
      <p:sp>
        <p:nvSpPr>
          <p:cNvPr id="3" name="コンテンツ プレースホルダー 2"/>
          <p:cNvSpPr>
            <a:spLocks noGrp="1"/>
          </p:cNvSpPr>
          <p:nvPr>
            <p:ph idx="1"/>
          </p:nvPr>
        </p:nvSpPr>
        <p:spPr>
          <a:xfrm>
            <a:off x="142583" y="1056144"/>
            <a:ext cx="9624357" cy="5280000"/>
          </a:xfrm>
        </p:spPr>
        <p:txBody>
          <a:bodyPr/>
          <a:lstStyle>
            <a:lvl1pPr>
              <a:defRPr sz="2600">
                <a:latin typeface="Meiryo UI" panose="020B0604030504040204" pitchFamily="50" charset="-128"/>
                <a:ea typeface="Meiryo UI" panose="020B0604030504040204" pitchFamily="50" charset="-128"/>
                <a:cs typeface="Meiryo UI" panose="020B0604030504040204" pitchFamily="50" charset="-128"/>
              </a:defRPr>
            </a:lvl1pPr>
            <a:lvl2pPr>
              <a:defRPr sz="2167">
                <a:latin typeface="Meiryo UI" panose="020B0604030504040204" pitchFamily="50" charset="-128"/>
                <a:ea typeface="Meiryo UI" panose="020B0604030504040204" pitchFamily="50" charset="-128"/>
                <a:cs typeface="Meiryo UI" panose="020B0604030504040204" pitchFamily="50" charset="-128"/>
              </a:defRPr>
            </a:lvl2pPr>
            <a:lvl3pPr>
              <a:defRPr sz="1950">
                <a:latin typeface="Meiryo UI" panose="020B0604030504040204" pitchFamily="50" charset="-128"/>
                <a:ea typeface="Meiryo UI" panose="020B0604030504040204" pitchFamily="50" charset="-128"/>
                <a:cs typeface="Meiryo UI" panose="020B0604030504040204" pitchFamily="50" charset="-128"/>
              </a:defRPr>
            </a:lvl3pPr>
            <a:lvl4pPr>
              <a:defRPr sz="1733">
                <a:latin typeface="Meiryo UI" panose="020B0604030504040204" pitchFamily="50" charset="-128"/>
                <a:ea typeface="Meiryo UI" panose="020B0604030504040204" pitchFamily="50" charset="-128"/>
                <a:cs typeface="Meiryo UI" panose="020B0604030504040204" pitchFamily="50" charset="-128"/>
              </a:defRPr>
            </a:lvl4pPr>
            <a:lvl5pPr>
              <a:defRPr sz="1517">
                <a:latin typeface="Meiryo UI" panose="020B0604030504040204" pitchFamily="50" charset="-128"/>
                <a:ea typeface="Meiryo UI" panose="020B0604030504040204" pitchFamily="50" charset="-128"/>
                <a:cs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dirty="0"/>
          </a:p>
        </p:txBody>
      </p:sp>
      <p:sp>
        <p:nvSpPr>
          <p:cNvPr id="5" name="フッター プレースホルダー 4"/>
          <p:cNvSpPr>
            <a:spLocks noGrp="1"/>
          </p:cNvSpPr>
          <p:nvPr>
            <p:ph type="ftr" sz="quarter" idx="11"/>
          </p:nvPr>
        </p:nvSpPr>
        <p:spPr>
          <a:xfrm>
            <a:off x="2806703" y="6579071"/>
            <a:ext cx="6282650" cy="23477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endParaRPr kumimoji="1" lang="ja-JP" altLang="en-US"/>
          </a:p>
        </p:txBody>
      </p:sp>
      <p:sp>
        <p:nvSpPr>
          <p:cNvPr id="6" name="スライド番号プレースホルダー 5"/>
          <p:cNvSpPr>
            <a:spLocks noGrp="1"/>
          </p:cNvSpPr>
          <p:nvPr>
            <p:ph type="sldNum" sz="quarter" idx="12"/>
          </p:nvPr>
        </p:nvSpPr>
        <p:spPr>
          <a:xfrm>
            <a:off x="9089350" y="6579071"/>
            <a:ext cx="563856" cy="234773"/>
          </a:xfrm>
        </p:spPr>
        <p:txBody>
          <a:bodyPr/>
          <a:lstStyle>
            <a:lvl1pPr>
              <a:defRPr>
                <a:latin typeface="+mn-lt"/>
              </a:defRPr>
            </a:lvl1pPr>
          </a:lstStyle>
          <a:p>
            <a:fld id="{20ECD37C-D0D9-41F1-AD22-C6AB6443FDE8}" type="slidenum">
              <a:rPr kumimoji="1" lang="ja-JP" altLang="en-US" smtClean="0"/>
              <a:t>‹#›</a:t>
            </a:fld>
            <a:endParaRPr kumimoji="1" lang="ja-JP" altLang="en-US"/>
          </a:p>
        </p:txBody>
      </p:sp>
      <p:sp>
        <p:nvSpPr>
          <p:cNvPr id="4" name="テキスト ボックス 3"/>
          <p:cNvSpPr txBox="1"/>
          <p:nvPr/>
        </p:nvSpPr>
        <p:spPr>
          <a:xfrm>
            <a:off x="9514099" y="8035638"/>
            <a:ext cx="184731" cy="392415"/>
          </a:xfrm>
          <a:prstGeom prst="rect">
            <a:avLst/>
          </a:prstGeom>
          <a:noFill/>
        </p:spPr>
        <p:txBody>
          <a:bodyPr wrap="none" rtlCol="0">
            <a:spAutoFit/>
          </a:bodyPr>
          <a:lstStyle/>
          <a:p>
            <a:endParaRPr kumimoji="1" lang="ja-JP" altLang="en-US" sz="1950" dirty="0">
              <a:ea typeface="Meiryo UI" panose="020B0604030504040204" pitchFamily="50" charset="-128"/>
            </a:endParaRPr>
          </a:p>
        </p:txBody>
      </p:sp>
      <p:sp>
        <p:nvSpPr>
          <p:cNvPr id="10" name="テキスト ボックス 9"/>
          <p:cNvSpPr txBox="1"/>
          <p:nvPr/>
        </p:nvSpPr>
        <p:spPr>
          <a:xfrm>
            <a:off x="8179957" y="7799601"/>
            <a:ext cx="184731" cy="392415"/>
          </a:xfrm>
          <a:prstGeom prst="rect">
            <a:avLst/>
          </a:prstGeom>
          <a:noFill/>
        </p:spPr>
        <p:txBody>
          <a:bodyPr wrap="none" rtlCol="0">
            <a:spAutoFit/>
          </a:bodyPr>
          <a:lstStyle/>
          <a:p>
            <a:endParaRPr kumimoji="1" lang="ja-JP" altLang="en-US" sz="1950" dirty="0">
              <a:ea typeface="Meiryo UI" panose="020B0604030504040204" pitchFamily="50" charset="-128"/>
            </a:endParaRPr>
          </a:p>
        </p:txBody>
      </p:sp>
      <p:sp>
        <p:nvSpPr>
          <p:cNvPr id="12" name="タイトル 1"/>
          <p:cNvSpPr>
            <a:spLocks noGrp="1"/>
          </p:cNvSpPr>
          <p:nvPr>
            <p:ph type="title" hasCustomPrompt="1"/>
          </p:nvPr>
        </p:nvSpPr>
        <p:spPr bwMode="white">
          <a:xfrm>
            <a:off x="184243" y="213022"/>
            <a:ext cx="8186931" cy="697537"/>
          </a:xfrm>
        </p:spPr>
        <p:txBody>
          <a:bodyPr>
            <a:normAutofit/>
          </a:bodyPr>
          <a:lstStyle>
            <a:lvl1pPr>
              <a:defRPr sz="2600" b="1" i="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ヘッダータイトル</a:t>
            </a:r>
          </a:p>
        </p:txBody>
      </p:sp>
      <p:cxnSp>
        <p:nvCxnSpPr>
          <p:cNvPr id="7" name="直線コネクタ 6"/>
          <p:cNvCxnSpPr/>
          <p:nvPr/>
        </p:nvCxnSpPr>
        <p:spPr>
          <a:xfrm>
            <a:off x="142584" y="6542489"/>
            <a:ext cx="9624358" cy="0"/>
          </a:xfrm>
          <a:prstGeom prst="line">
            <a:avLst/>
          </a:prstGeom>
          <a:ln w="19050">
            <a:solidFill>
              <a:schemeClr val="accent5"/>
            </a:solidFill>
            <a:miter lim="800000"/>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0529439"/>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7" y="274639"/>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6" y="800711"/>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4"/>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2024/8/30</a:t>
            </a:fld>
            <a:endParaRPr lang="ja-JP" altLang="en-US" dirty="0"/>
          </a:p>
        </p:txBody>
      </p:sp>
      <p:sp>
        <p:nvSpPr>
          <p:cNvPr id="5" name="フッター プレースホルダー 4"/>
          <p:cNvSpPr>
            <a:spLocks noGrp="1"/>
          </p:cNvSpPr>
          <p:nvPr>
            <p:ph type="ftr" sz="quarter" idx="3"/>
          </p:nvPr>
        </p:nvSpPr>
        <p:spPr>
          <a:xfrm>
            <a:off x="3392827" y="652534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9"/>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 id="2147483666" r:id="rId4"/>
  </p:sldLayoutIdLst>
  <p:hf hdr="0" ftr="0" dt="0"/>
  <p:txStyles>
    <p:titleStyle>
      <a:lvl1pPr algn="l" defTabSz="914395"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898" indent="-342898" algn="l" defTabSz="914395"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46" indent="-285749" algn="l" defTabSz="914395"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993" indent="-228599" algn="l" defTabSz="914395"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191" indent="-228599" algn="l" defTabSz="914395"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388" indent="-228599" algn="l" defTabSz="914395"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585" indent="-228599"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9"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9"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9"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93205" y="237073"/>
            <a:ext cx="9360000" cy="679029"/>
          </a:xfrm>
          <a:prstGeom prst="rect">
            <a:avLst/>
          </a:prstGeom>
        </p:spPr>
        <p:txBody>
          <a:bodyPr vert="horz" lIns="91440" tIns="45720" rIns="91440" bIns="45720" rtlCol="0" anchor="ctr">
            <a:normAutofit/>
          </a:bodyPr>
          <a:lstStyle/>
          <a:p>
            <a:r>
              <a:rPr lang="en-US" altLang="ja-JP" dirty="0"/>
              <a:t>Master title</a:t>
            </a:r>
            <a:r>
              <a:rPr kumimoji="1" lang="ja-JP" altLang="en-US" dirty="0"/>
              <a:t>の書式設定</a:t>
            </a:r>
          </a:p>
        </p:txBody>
      </p:sp>
      <p:sp>
        <p:nvSpPr>
          <p:cNvPr id="3" name="テキスト プレースホルダー 2"/>
          <p:cNvSpPr>
            <a:spLocks noGrp="1"/>
          </p:cNvSpPr>
          <p:nvPr>
            <p:ph type="body" idx="1"/>
          </p:nvPr>
        </p:nvSpPr>
        <p:spPr>
          <a:xfrm>
            <a:off x="143683" y="1110419"/>
            <a:ext cx="9625200" cy="5280000"/>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5" name="フッター プレースホルダー 4"/>
          <p:cNvSpPr>
            <a:spLocks noGrp="1"/>
          </p:cNvSpPr>
          <p:nvPr>
            <p:ph type="ftr" sz="quarter" idx="3"/>
          </p:nvPr>
        </p:nvSpPr>
        <p:spPr>
          <a:xfrm>
            <a:off x="2806703" y="6571375"/>
            <a:ext cx="6282650" cy="234773"/>
          </a:xfrm>
          <a:prstGeom prst="rect">
            <a:avLst/>
          </a:prstGeom>
        </p:spPr>
        <p:txBody>
          <a:bodyPr vert="horz" lIns="91440" tIns="45720" rIns="91440" bIns="45720" rtlCol="0" anchor="ctr"/>
          <a:lstStyle>
            <a:lvl1pPr algn="r">
              <a:defRPr lang="en-US" altLang="ja-JP" sz="975" b="0" i="0" smtClean="0">
                <a:solidFill>
                  <a:srgbClr val="324650"/>
                </a:solidFill>
                <a:effectLst/>
                <a:latin typeface="Meiryo UI" panose="020B0604030504040204" pitchFamily="50" charset="-128"/>
                <a:ea typeface="Meiryo UI" panose="020B0604030504040204" pitchFamily="50" charset="-128"/>
                <a:cs typeface="Meiryo UI" panose="020B0604030504040204" pitchFamily="50" charset="-128"/>
              </a:defRPr>
            </a:lvl1pPr>
          </a:lstStyle>
          <a:p>
            <a:endParaRPr kumimoji="1" lang="ja-JP" altLang="en-US" dirty="0"/>
          </a:p>
        </p:txBody>
      </p:sp>
      <p:sp>
        <p:nvSpPr>
          <p:cNvPr id="6" name="スライド番号プレースホルダー 5"/>
          <p:cNvSpPr>
            <a:spLocks noGrp="1"/>
          </p:cNvSpPr>
          <p:nvPr>
            <p:ph type="sldNum" sz="quarter" idx="4"/>
          </p:nvPr>
        </p:nvSpPr>
        <p:spPr>
          <a:xfrm>
            <a:off x="9089350" y="6571375"/>
            <a:ext cx="563856" cy="234773"/>
          </a:xfrm>
          <a:prstGeom prst="rect">
            <a:avLst/>
          </a:prstGeom>
        </p:spPr>
        <p:txBody>
          <a:bodyPr vert="horz" lIns="91440" tIns="45720" rIns="91440" bIns="45720" rtlCol="0" anchor="ctr"/>
          <a:lstStyle>
            <a:lvl1pPr algn="r">
              <a:defRPr sz="975" b="0" i="0">
                <a:solidFill>
                  <a:srgbClr val="324650"/>
                </a:solidFill>
                <a:latin typeface="Meiryo UI" panose="020B0604030504040204" pitchFamily="50" charset="-128"/>
                <a:ea typeface="Meiryo UI" panose="020B0604030504040204" pitchFamily="50" charset="-128"/>
                <a:cs typeface="Meiryo UI" panose="020B0604030504040204" pitchFamily="50" charset="-128"/>
              </a:defRPr>
            </a:lvl1pPr>
          </a:lstStyle>
          <a:p>
            <a:fld id="{35EE95E1-C791-3D47-8544-3405A1C8C8DB}" type="slidenum">
              <a:rPr lang="ja-JP" altLang="en-US" smtClean="0"/>
              <a:pPr/>
              <a:t>‹#›</a:t>
            </a:fld>
            <a:endParaRPr lang="ja-JP" altLang="en-US" dirty="0"/>
          </a:p>
        </p:txBody>
      </p:sp>
      <p:sp>
        <p:nvSpPr>
          <p:cNvPr id="4" name="テキスト ボックス 3"/>
          <p:cNvSpPr txBox="1"/>
          <p:nvPr/>
        </p:nvSpPr>
        <p:spPr>
          <a:xfrm>
            <a:off x="-39621" y="1121669"/>
            <a:ext cx="184731" cy="392415"/>
          </a:xfrm>
          <a:prstGeom prst="rect">
            <a:avLst/>
          </a:prstGeom>
          <a:noFill/>
        </p:spPr>
        <p:txBody>
          <a:bodyPr wrap="none" rtlCol="0">
            <a:spAutoFit/>
          </a:bodyPr>
          <a:lstStyle/>
          <a:p>
            <a:endParaRPr kumimoji="1" lang="ja-JP" altLang="en-US" sz="1950" dirty="0">
              <a:ea typeface="Meiryo UI" panose="020B0604030504040204" pitchFamily="50" charset="-128"/>
            </a:endParaRPr>
          </a:p>
        </p:txBody>
      </p:sp>
    </p:spTree>
    <p:extLst>
      <p:ext uri="{BB962C8B-B14F-4D97-AF65-F5344CB8AC3E}">
        <p14:creationId xmlns:p14="http://schemas.microsoft.com/office/powerpoint/2010/main" val="35384893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defTabSz="495285" rtl="0" eaLnBrk="1" latinLnBrk="0" hangingPunct="1">
        <a:spcBef>
          <a:spcPct val="0"/>
        </a:spcBef>
        <a:buNone/>
        <a:defRPr kumimoji="1" sz="2600" b="1" i="0" kern="1200" baseline="0">
          <a:solidFill>
            <a:schemeClr val="bg1"/>
          </a:solidFill>
          <a:latin typeface="+mj-lt"/>
          <a:ea typeface="Meiryo" charset="-128"/>
          <a:cs typeface="Meiryo" charset="-128"/>
        </a:defRPr>
      </a:lvl1pPr>
    </p:titleStyle>
    <p:bodyStyle>
      <a:lvl1pPr marL="495285" indent="-495285" algn="l" defTabSz="495285" rtl="0" eaLnBrk="1" latinLnBrk="0" hangingPunct="1">
        <a:spcBef>
          <a:spcPct val="20000"/>
        </a:spcBef>
        <a:buFont typeface="Arial" charset="0"/>
        <a:buChar char="•"/>
        <a:defRPr kumimoji="1" sz="3033" b="0" i="0" kern="1200" baseline="0">
          <a:solidFill>
            <a:srgbClr val="324650"/>
          </a:solidFill>
          <a:latin typeface="Meiryo UI" panose="020B0604030504040204" pitchFamily="50" charset="-128"/>
          <a:ea typeface="Meiryo UI" panose="020B0604030504040204" pitchFamily="50" charset="-128"/>
          <a:cs typeface="Meiryo UI" panose="020B0604030504040204" pitchFamily="50" charset="-128"/>
        </a:defRPr>
      </a:lvl1pPr>
      <a:lvl2pPr marL="990571" indent="-495285" algn="l" defTabSz="495285" rtl="0" eaLnBrk="1" latinLnBrk="0" hangingPunct="1">
        <a:spcBef>
          <a:spcPct val="20000"/>
        </a:spcBef>
        <a:buFont typeface="Arial" charset="0"/>
        <a:buChar char="•"/>
        <a:defRPr kumimoji="1" sz="2600" b="0" i="0" kern="1200" baseline="0">
          <a:solidFill>
            <a:srgbClr val="324650"/>
          </a:solidFill>
          <a:latin typeface="Meiryo UI" panose="020B0604030504040204" pitchFamily="50" charset="-128"/>
          <a:ea typeface="Meiryo UI" panose="020B0604030504040204" pitchFamily="50" charset="-128"/>
          <a:cs typeface="Meiryo UI" panose="020B0604030504040204" pitchFamily="50" charset="-128"/>
        </a:defRPr>
      </a:lvl2pPr>
      <a:lvl3pPr marL="1300122" indent="-309552" algn="l" defTabSz="495285" rtl="0" eaLnBrk="1" latinLnBrk="0" hangingPunct="1">
        <a:spcBef>
          <a:spcPct val="20000"/>
        </a:spcBef>
        <a:buFont typeface="Arial" charset="0"/>
        <a:buChar char="•"/>
        <a:defRPr kumimoji="1" sz="2167" b="0" i="0" kern="1200" baseline="0">
          <a:solidFill>
            <a:srgbClr val="324650"/>
          </a:solidFill>
          <a:latin typeface="Meiryo UI" panose="020B0604030504040204" pitchFamily="50" charset="-128"/>
          <a:ea typeface="Meiryo UI" panose="020B0604030504040204" pitchFamily="50" charset="-128"/>
          <a:cs typeface="Meiryo UI" panose="020B0604030504040204" pitchFamily="50" charset="-128"/>
        </a:defRPr>
      </a:lvl3pPr>
      <a:lvl4pPr marL="1795407" indent="-309552" algn="l" defTabSz="495285" rtl="0" eaLnBrk="1" latinLnBrk="0" hangingPunct="1">
        <a:spcBef>
          <a:spcPct val="20000"/>
        </a:spcBef>
        <a:buFont typeface="Arial" charset="0"/>
        <a:buChar char="•"/>
        <a:defRPr kumimoji="1" sz="1950" b="0" i="0" kern="1200" baseline="0">
          <a:solidFill>
            <a:srgbClr val="324650"/>
          </a:solidFill>
          <a:latin typeface="Meiryo UI" panose="020B0604030504040204" pitchFamily="50" charset="-128"/>
          <a:ea typeface="Meiryo UI" panose="020B0604030504040204" pitchFamily="50" charset="-128"/>
          <a:cs typeface="Meiryo UI" panose="020B0604030504040204" pitchFamily="50" charset="-128"/>
        </a:defRPr>
      </a:lvl4pPr>
      <a:lvl5pPr marL="2290693" indent="-309552" algn="l" defTabSz="495285" rtl="0" eaLnBrk="1" latinLnBrk="0" hangingPunct="1">
        <a:spcBef>
          <a:spcPct val="20000"/>
        </a:spcBef>
        <a:buFont typeface="Arial" charset="0"/>
        <a:buChar char="•"/>
        <a:defRPr kumimoji="1" sz="1733" b="0" i="0" kern="1200" baseline="0">
          <a:solidFill>
            <a:srgbClr val="324650"/>
          </a:solidFill>
          <a:latin typeface="Meiryo UI" panose="020B0604030504040204" pitchFamily="50" charset="-128"/>
          <a:ea typeface="Meiryo UI" panose="020B0604030504040204" pitchFamily="50" charset="-128"/>
          <a:cs typeface="Meiryo UI" panose="020B0604030504040204" pitchFamily="50" charset="-128"/>
        </a:defRPr>
      </a:lvl5pPr>
      <a:lvl6pPr marL="2724066" indent="-247642" algn="l" defTabSz="495285" rtl="0" eaLnBrk="1" latinLnBrk="0" hangingPunct="1">
        <a:spcBef>
          <a:spcPct val="20000"/>
        </a:spcBef>
        <a:buFont typeface="Arial"/>
        <a:buChar char="•"/>
        <a:defRPr kumimoji="1" sz="2167" kern="1200">
          <a:solidFill>
            <a:schemeClr val="tx1"/>
          </a:solidFill>
          <a:latin typeface="+mn-lt"/>
          <a:ea typeface="+mn-ea"/>
          <a:cs typeface="+mn-cs"/>
        </a:defRPr>
      </a:lvl6pPr>
      <a:lvl7pPr marL="3219351" indent="-247642" algn="l" defTabSz="495285" rtl="0" eaLnBrk="1" latinLnBrk="0" hangingPunct="1">
        <a:spcBef>
          <a:spcPct val="20000"/>
        </a:spcBef>
        <a:buFont typeface="Arial"/>
        <a:buChar char="•"/>
        <a:defRPr kumimoji="1" sz="2167" kern="1200">
          <a:solidFill>
            <a:schemeClr val="tx1"/>
          </a:solidFill>
          <a:latin typeface="+mn-lt"/>
          <a:ea typeface="+mn-ea"/>
          <a:cs typeface="+mn-cs"/>
        </a:defRPr>
      </a:lvl7pPr>
      <a:lvl8pPr marL="3714636" indent="-247642" algn="l" defTabSz="495285" rtl="0" eaLnBrk="1" latinLnBrk="0" hangingPunct="1">
        <a:spcBef>
          <a:spcPct val="20000"/>
        </a:spcBef>
        <a:buFont typeface="Arial"/>
        <a:buChar char="•"/>
        <a:defRPr kumimoji="1" sz="2167" kern="1200">
          <a:solidFill>
            <a:schemeClr val="tx1"/>
          </a:solidFill>
          <a:latin typeface="+mn-lt"/>
          <a:ea typeface="+mn-ea"/>
          <a:cs typeface="+mn-cs"/>
        </a:defRPr>
      </a:lvl8pPr>
      <a:lvl9pPr marL="4209919" indent="-247642" algn="l" defTabSz="495285" rtl="0" eaLnBrk="1" latinLnBrk="0" hangingPunct="1">
        <a:spcBef>
          <a:spcPct val="20000"/>
        </a:spcBef>
        <a:buFont typeface="Arial"/>
        <a:buChar char="•"/>
        <a:defRPr kumimoji="1" sz="2167" kern="1200">
          <a:solidFill>
            <a:schemeClr val="tx1"/>
          </a:solidFill>
          <a:latin typeface="+mn-lt"/>
          <a:ea typeface="+mn-ea"/>
          <a:cs typeface="+mn-cs"/>
        </a:defRPr>
      </a:lvl9pPr>
    </p:bodyStyle>
    <p:otherStyle>
      <a:defPPr>
        <a:defRPr lang="ja-JP"/>
      </a:defPPr>
      <a:lvl1pPr marL="0" algn="l" defTabSz="495285" rtl="0" eaLnBrk="1" latinLnBrk="0" hangingPunct="1">
        <a:defRPr kumimoji="1" sz="1950" kern="1200">
          <a:solidFill>
            <a:schemeClr val="tx1"/>
          </a:solidFill>
          <a:latin typeface="+mn-lt"/>
          <a:ea typeface="+mn-ea"/>
          <a:cs typeface="+mn-cs"/>
        </a:defRPr>
      </a:lvl1pPr>
      <a:lvl2pPr marL="495285" algn="l" defTabSz="495285" rtl="0" eaLnBrk="1" latinLnBrk="0" hangingPunct="1">
        <a:defRPr kumimoji="1" sz="1950" kern="1200">
          <a:solidFill>
            <a:schemeClr val="tx1"/>
          </a:solidFill>
          <a:latin typeface="+mn-lt"/>
          <a:ea typeface="+mn-ea"/>
          <a:cs typeface="+mn-cs"/>
        </a:defRPr>
      </a:lvl2pPr>
      <a:lvl3pPr marL="990571" algn="l" defTabSz="495285" rtl="0" eaLnBrk="1" latinLnBrk="0" hangingPunct="1">
        <a:defRPr kumimoji="1" sz="1950" kern="1200">
          <a:solidFill>
            <a:schemeClr val="tx1"/>
          </a:solidFill>
          <a:latin typeface="+mn-lt"/>
          <a:ea typeface="+mn-ea"/>
          <a:cs typeface="+mn-cs"/>
        </a:defRPr>
      </a:lvl3pPr>
      <a:lvl4pPr marL="1485854" algn="l" defTabSz="495285" rtl="0" eaLnBrk="1" latinLnBrk="0" hangingPunct="1">
        <a:defRPr kumimoji="1" sz="1950" kern="1200">
          <a:solidFill>
            <a:schemeClr val="tx1"/>
          </a:solidFill>
          <a:latin typeface="+mn-lt"/>
          <a:ea typeface="+mn-ea"/>
          <a:cs typeface="+mn-cs"/>
        </a:defRPr>
      </a:lvl4pPr>
      <a:lvl5pPr marL="1981139" algn="l" defTabSz="495285" rtl="0" eaLnBrk="1" latinLnBrk="0" hangingPunct="1">
        <a:defRPr kumimoji="1" sz="1950" kern="1200">
          <a:solidFill>
            <a:schemeClr val="tx1"/>
          </a:solidFill>
          <a:latin typeface="+mn-lt"/>
          <a:ea typeface="+mn-ea"/>
          <a:cs typeface="+mn-cs"/>
        </a:defRPr>
      </a:lvl5pPr>
      <a:lvl6pPr marL="2476424" algn="l" defTabSz="495285" rtl="0" eaLnBrk="1" latinLnBrk="0" hangingPunct="1">
        <a:defRPr kumimoji="1" sz="1950" kern="1200">
          <a:solidFill>
            <a:schemeClr val="tx1"/>
          </a:solidFill>
          <a:latin typeface="+mn-lt"/>
          <a:ea typeface="+mn-ea"/>
          <a:cs typeface="+mn-cs"/>
        </a:defRPr>
      </a:lvl6pPr>
      <a:lvl7pPr marL="2971709" algn="l" defTabSz="495285" rtl="0" eaLnBrk="1" latinLnBrk="0" hangingPunct="1">
        <a:defRPr kumimoji="1" sz="1950" kern="1200">
          <a:solidFill>
            <a:schemeClr val="tx1"/>
          </a:solidFill>
          <a:latin typeface="+mn-lt"/>
          <a:ea typeface="+mn-ea"/>
          <a:cs typeface="+mn-cs"/>
        </a:defRPr>
      </a:lvl7pPr>
      <a:lvl8pPr marL="3466993" algn="l" defTabSz="495285" rtl="0" eaLnBrk="1" latinLnBrk="0" hangingPunct="1">
        <a:defRPr kumimoji="1" sz="1950" kern="1200">
          <a:solidFill>
            <a:schemeClr val="tx1"/>
          </a:solidFill>
          <a:latin typeface="+mn-lt"/>
          <a:ea typeface="+mn-ea"/>
          <a:cs typeface="+mn-cs"/>
        </a:defRPr>
      </a:lvl8pPr>
      <a:lvl9pPr marL="3962278" algn="l" defTabSz="495285"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36576" y="2132856"/>
            <a:ext cx="7709506" cy="1569660"/>
          </a:xfrm>
          <a:prstGeom prst="rect">
            <a:avLst/>
          </a:prstGeom>
          <a:noFill/>
        </p:spPr>
        <p:txBody>
          <a:bodyPr wrap="square" rtlCol="0">
            <a:spAutoFit/>
          </a:bodyPr>
          <a:lstStyle/>
          <a:p>
            <a:pPr lvl="0" algn="ctr"/>
            <a:r>
              <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地域中小企業データ活用ブートキャンプ事業</a:t>
            </a:r>
            <a:endParaRPr lang="en-US" altLang="ja-JP"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endParaRPr lang="en-US" altLang="ja-JP"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3200" b="1" kern="0" dirty="0">
                <a:solidFill>
                  <a:prstClr val="black"/>
                </a:solidFill>
                <a:latin typeface="Meiryo UI" panose="020B0604030504040204" pitchFamily="50" charset="-128"/>
                <a:ea typeface="Meiryo UI" panose="020B0604030504040204" pitchFamily="50" charset="-128"/>
              </a:rPr>
              <a:t>データ活用活動チェックリスト</a:t>
            </a:r>
            <a:endParaRPr lang="ja-JP" altLang="ja-JP" sz="2400" b="1" kern="0" dirty="0">
              <a:solidFill>
                <a:prstClr val="black"/>
              </a:solidFill>
              <a:latin typeface="Meiryo UI" panose="020B0604030504040204" pitchFamily="50" charset="-128"/>
              <a:ea typeface="Meiryo UI" panose="020B0604030504040204" pitchFamily="50" charset="-128"/>
            </a:endParaRPr>
          </a:p>
        </p:txBody>
      </p:sp>
      <p:sp>
        <p:nvSpPr>
          <p:cNvPr id="2" name="正方形/長方形 1"/>
          <p:cNvSpPr/>
          <p:nvPr/>
        </p:nvSpPr>
        <p:spPr bwMode="auto">
          <a:xfrm>
            <a:off x="8017991" y="188640"/>
            <a:ext cx="1656184" cy="648072"/>
          </a:xfrm>
          <a:prstGeom prst="rect">
            <a:avLst/>
          </a:prstGeom>
          <a:solidFill>
            <a:schemeClr val="bg1"/>
          </a:solidFill>
          <a:ln w="9525">
            <a:solidFill>
              <a:srgbClr val="B2B2B2"/>
            </a:solidFill>
            <a:miter lim="800000"/>
            <a:headEnd/>
            <a:tailEnd/>
          </a:ln>
          <a:effectLst/>
        </p:spPr>
        <p:txBody>
          <a:bodyPr wrap="none" rtlCol="0" anchor="ctr"/>
          <a:lstStyle/>
          <a:p>
            <a:pPr algn="ctr"/>
            <a:r>
              <a:rPr lang="ja-JP" altLang="en-US">
                <a:latin typeface="Meiryo UI" panose="020B0604030504040204" pitchFamily="50" charset="-128"/>
                <a:ea typeface="Meiryo UI" panose="020B0604030504040204" pitchFamily="50" charset="-128"/>
              </a:rPr>
              <a:t>様式４</a:t>
            </a:r>
            <a:endParaRPr kumimoji="0"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28755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511DC09-83A5-4BD2-BB2C-75200A2F8054}"/>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dirty="0"/>
          </a:p>
        </p:txBody>
      </p:sp>
      <p:grpSp>
        <p:nvGrpSpPr>
          <p:cNvPr id="50" name="グループ化 49"/>
          <p:cNvGrpSpPr/>
          <p:nvPr/>
        </p:nvGrpSpPr>
        <p:grpSpPr>
          <a:xfrm>
            <a:off x="56456" y="548680"/>
            <a:ext cx="9793088" cy="5992461"/>
            <a:chOff x="281040" y="749300"/>
            <a:chExt cx="11628184" cy="5992461"/>
          </a:xfrm>
        </p:grpSpPr>
        <p:sp>
          <p:nvSpPr>
            <p:cNvPr id="35" name="正方形/長方形 52"/>
            <p:cNvSpPr/>
            <p:nvPr/>
          </p:nvSpPr>
          <p:spPr>
            <a:xfrm>
              <a:off x="1812916" y="1501629"/>
              <a:ext cx="4453218" cy="3379197"/>
            </a:xfrm>
            <a:prstGeom prst="rect">
              <a:avLst/>
            </a:prstGeom>
            <a:solidFill>
              <a:srgbClr val="FFFFFF"/>
            </a:solidFill>
            <a:ln w="12700" cap="flat" cmpd="sng" algn="ctr">
              <a:solidFill>
                <a:schemeClr val="accent1"/>
              </a:solidFill>
              <a:prstDash val="solid"/>
              <a:miter lim="800000"/>
            </a:ln>
            <a:effectLst/>
          </p:spPr>
          <p:txBody>
            <a:bodyPr lIns="58500" tIns="29250" rIns="58500" bIns="29250" rtlCol="0" anchor="t"/>
            <a:lstStyle/>
            <a:p>
              <a:pPr marL="188640" indent="-188640" defTabSz="603647" fontAlgn="auto">
                <a:spcBef>
                  <a:spcPts val="0"/>
                </a:spcBef>
                <a:spcAft>
                  <a:spcPts val="0"/>
                </a:spcAft>
                <a:buFont typeface="Wingdings" panose="05000000000000000000" pitchFamily="2" charset="2"/>
                <a:buChar char="ü"/>
                <a:defRPr/>
              </a:pPr>
              <a:r>
                <a:rPr kumimoji="0" lang="ja-JP" altLang="en-US" sz="1189" b="1" kern="0" dirty="0">
                  <a:solidFill>
                    <a:srgbClr val="000000"/>
                  </a:solidFill>
                  <a:latin typeface="Meiryo UI" panose="020B0604030504040204" pitchFamily="50" charset="-128"/>
                  <a:ea typeface="Meiryo UI" panose="020B0604030504040204" pitchFamily="50" charset="-128"/>
                </a:rPr>
                <a:t>成果と自己評価</a:t>
              </a: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r>
                <a:rPr lang="en-US" altLang="ja-JP" sz="1000" kern="100" dirty="0">
                  <a:solidFill>
                    <a:srgbClr val="000000"/>
                  </a:solidFill>
                  <a:latin typeface="Meiryo UI" panose="020B0604030504040204" pitchFamily="50" charset="-128"/>
                  <a:ea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rPr>
                <a:t>成果</a:t>
              </a:r>
              <a:r>
                <a:rPr lang="en-US" altLang="ja-JP" sz="1000" kern="100" dirty="0">
                  <a:solidFill>
                    <a:srgbClr val="000000"/>
                  </a:solidFill>
                  <a:latin typeface="Meiryo UI" panose="020B0604030504040204" pitchFamily="50" charset="-128"/>
                  <a:ea typeface="Meiryo UI" panose="020B0604030504040204" pitchFamily="50" charset="-128"/>
                </a:rPr>
                <a:t>】</a:t>
              </a:r>
            </a:p>
            <a:p>
              <a:pPr defTabSz="742950">
                <a:spcAft>
                  <a:spcPts val="0"/>
                </a:spcAft>
                <a:tabLst>
                  <a:tab pos="185738" algn="l"/>
                </a:tabLst>
                <a:defRPr/>
              </a:pP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endParaRPr lang="en-US" altLang="ja-JP" sz="1000" kern="100" dirty="0">
                <a:solidFill>
                  <a:srgbClr val="000000"/>
                </a:solidFill>
                <a:latin typeface="Meiryo UI" panose="020B0604030504040204" pitchFamily="50" charset="-128"/>
                <a:ea typeface="Meiryo UI" panose="020B0604030504040204" pitchFamily="50" charset="-128"/>
              </a:endParaRPr>
            </a:p>
            <a:p>
              <a:pPr defTabSz="742950">
                <a:spcAft>
                  <a:spcPts val="0"/>
                </a:spcAft>
                <a:tabLst>
                  <a:tab pos="185738" algn="l"/>
                </a:tabLst>
                <a:defRPr/>
              </a:pPr>
              <a:r>
                <a:rPr lang="en-US" altLang="ja-JP" sz="1000" kern="100" dirty="0">
                  <a:solidFill>
                    <a:srgbClr val="000000"/>
                  </a:solidFill>
                  <a:latin typeface="Meiryo UI" panose="020B0604030504040204" pitchFamily="50" charset="-128"/>
                  <a:ea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rPr>
                <a:t>自己評価</a:t>
              </a:r>
              <a:r>
                <a:rPr lang="en-US" altLang="ja-JP" sz="1000" kern="100" dirty="0">
                  <a:solidFill>
                    <a:srgbClr val="000000"/>
                  </a:solidFill>
                  <a:latin typeface="Meiryo UI" panose="020B0604030504040204" pitchFamily="50" charset="-128"/>
                  <a:ea typeface="Meiryo UI" panose="020B0604030504040204" pitchFamily="50" charset="-128"/>
                </a:rPr>
                <a:t>】</a:t>
              </a:r>
            </a:p>
          </p:txBody>
        </p:sp>
        <p:sp>
          <p:nvSpPr>
            <p:cNvPr id="36" name="正方形/長方形 5"/>
            <p:cNvSpPr/>
            <p:nvPr/>
          </p:nvSpPr>
          <p:spPr>
            <a:xfrm>
              <a:off x="282776" y="749300"/>
              <a:ext cx="1441370" cy="319529"/>
            </a:xfrm>
            <a:prstGeom prst="rect">
              <a:avLst/>
            </a:prstGeom>
            <a:solidFill>
              <a:srgbClr val="4472C4"/>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en-US" sz="1100" b="1" dirty="0">
                  <a:solidFill>
                    <a:prstClr val="white"/>
                  </a:solidFill>
                  <a:latin typeface="Meiryo UI" panose="020B0604030504040204" pitchFamily="50" charset="-128"/>
                  <a:ea typeface="Meiryo UI" panose="020B0604030504040204" pitchFamily="50" charset="-128"/>
                </a:rPr>
                <a:t>テーマ</a:t>
              </a:r>
              <a:endParaRPr lang="en-US" altLang="ja-JP" sz="1100" b="1" dirty="0">
                <a:solidFill>
                  <a:prstClr val="white"/>
                </a:solidFill>
                <a:latin typeface="Meiryo UI" panose="020B0604030504040204" pitchFamily="50" charset="-128"/>
                <a:ea typeface="Meiryo UI" panose="020B0604030504040204" pitchFamily="50" charset="-128"/>
              </a:endParaRPr>
            </a:p>
          </p:txBody>
        </p:sp>
        <p:sp>
          <p:nvSpPr>
            <p:cNvPr id="37" name="正方形/長方形 6"/>
            <p:cNvSpPr/>
            <p:nvPr/>
          </p:nvSpPr>
          <p:spPr>
            <a:xfrm>
              <a:off x="1785055" y="755295"/>
              <a:ext cx="10124169" cy="311911"/>
            </a:xfrm>
            <a:prstGeom prst="rect">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42950">
                <a:tabLst>
                  <a:tab pos="185738" algn="l"/>
                </a:tabLst>
                <a:defRPr/>
              </a:pPr>
              <a:endParaRPr lang="ja-JP" altLang="ja-JP" sz="1200" b="1" dirty="0">
                <a:solidFill>
                  <a:schemeClr val="tx1"/>
                </a:solidFill>
                <a:latin typeface="Meiryo UI" panose="020B0604030504040204" pitchFamily="50" charset="-128"/>
                <a:ea typeface="Meiryo UI" panose="020B0604030504040204" pitchFamily="50" charset="-128"/>
              </a:endParaRPr>
            </a:p>
          </p:txBody>
        </p:sp>
        <p:sp>
          <p:nvSpPr>
            <p:cNvPr id="38" name="正方形/長方形 18">
              <a:extLst>
                <a:ext uri="{FF2B5EF4-FFF2-40B4-BE49-F238E27FC236}">
                  <a16:creationId xmlns:a16="http://schemas.microsoft.com/office/drawing/2014/main" id="{F7C88871-E266-4BBD-A44F-010B7D804737}"/>
                </a:ext>
              </a:extLst>
            </p:cNvPr>
            <p:cNvSpPr/>
            <p:nvPr/>
          </p:nvSpPr>
          <p:spPr>
            <a:xfrm>
              <a:off x="281962" y="1101465"/>
              <a:ext cx="1440971" cy="319529"/>
            </a:xfrm>
            <a:prstGeom prst="rect">
              <a:avLst/>
            </a:prstGeom>
            <a:solidFill>
              <a:srgbClr val="4472C4"/>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en-US" sz="1100" b="1" dirty="0">
                  <a:solidFill>
                    <a:prstClr val="white"/>
                  </a:solidFill>
                  <a:latin typeface="Meiryo UI" panose="020B0604030504040204" pitchFamily="50" charset="-128"/>
                  <a:ea typeface="Meiryo UI" panose="020B0604030504040204" pitchFamily="50" charset="-128"/>
                </a:rPr>
                <a:t>対象業務</a:t>
              </a:r>
              <a:r>
                <a:rPr lang="en-US" altLang="ja-JP" sz="1100" b="1" dirty="0">
                  <a:solidFill>
                    <a:prstClr val="white"/>
                  </a:solidFill>
                  <a:latin typeface="Meiryo UI" panose="020B0604030504040204" pitchFamily="50" charset="-128"/>
                  <a:ea typeface="Meiryo UI" panose="020B0604030504040204" pitchFamily="50" charset="-128"/>
                </a:rPr>
                <a:t>/</a:t>
              </a:r>
              <a:r>
                <a:rPr lang="ja-JP" altLang="en-US" sz="1100" b="1" dirty="0">
                  <a:solidFill>
                    <a:prstClr val="white"/>
                  </a:solidFill>
                  <a:latin typeface="Meiryo UI" panose="020B0604030504040204" pitchFamily="50" charset="-128"/>
                  <a:ea typeface="Meiryo UI" panose="020B0604030504040204" pitchFamily="50" charset="-128"/>
                </a:rPr>
                <a:t>領域</a:t>
              </a:r>
              <a:endParaRPr lang="en-US" altLang="ja-JP" sz="1100" b="1" dirty="0">
                <a:solidFill>
                  <a:prstClr val="white"/>
                </a:solidFill>
                <a:latin typeface="Meiryo UI" panose="020B0604030504040204" pitchFamily="50" charset="-128"/>
                <a:ea typeface="Meiryo UI" panose="020B0604030504040204" pitchFamily="50" charset="-128"/>
              </a:endParaRPr>
            </a:p>
          </p:txBody>
        </p:sp>
        <p:sp>
          <p:nvSpPr>
            <p:cNvPr id="39" name="正方形/長方形 19">
              <a:extLst>
                <a:ext uri="{FF2B5EF4-FFF2-40B4-BE49-F238E27FC236}">
                  <a16:creationId xmlns:a16="http://schemas.microsoft.com/office/drawing/2014/main" id="{B0A98AE8-45DB-4AC6-A788-EBF582319A25}"/>
                </a:ext>
              </a:extLst>
            </p:cNvPr>
            <p:cNvSpPr/>
            <p:nvPr/>
          </p:nvSpPr>
          <p:spPr>
            <a:xfrm>
              <a:off x="1785138" y="1108847"/>
              <a:ext cx="10124086" cy="311912"/>
            </a:xfrm>
            <a:prstGeom prst="rect">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42950">
                <a:spcAft>
                  <a:spcPts val="0"/>
                </a:spcAft>
                <a:tabLst>
                  <a:tab pos="185738" algn="l"/>
                </a:tabLst>
                <a:defRPr/>
              </a:pPr>
              <a:endParaRPr lang="ja-JP" altLang="ja-JP" sz="1200" kern="100" dirty="0">
                <a:solidFill>
                  <a:srgbClr val="000000"/>
                </a:solidFill>
                <a:latin typeface="Meiryo UI" panose="020B0604030504040204" pitchFamily="50" charset="-128"/>
                <a:ea typeface="Meiryo UI" panose="020B0604030504040204" pitchFamily="50" charset="-128"/>
              </a:endParaRPr>
            </a:p>
          </p:txBody>
        </p:sp>
        <p:sp>
          <p:nvSpPr>
            <p:cNvPr id="40" name="ホームベース 43"/>
            <p:cNvSpPr/>
            <p:nvPr/>
          </p:nvSpPr>
          <p:spPr>
            <a:xfrm rot="5400000">
              <a:off x="-687007" y="2469676"/>
              <a:ext cx="3379197" cy="1443103"/>
            </a:xfrm>
            <a:prstGeom prst="rect">
              <a:avLst/>
            </a:prstGeom>
            <a:solidFill>
              <a:srgbClr val="4472C4"/>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742950"/>
              <a:r>
                <a:rPr lang="en-US" altLang="ja-JP" sz="1400" b="1" dirty="0">
                  <a:solidFill>
                    <a:prstClr val="white"/>
                  </a:solidFill>
                  <a:latin typeface="Meiryo UI" panose="020B0604030504040204" pitchFamily="50" charset="-128"/>
                  <a:ea typeface="Meiryo UI" panose="020B0604030504040204" pitchFamily="50" charset="-128"/>
                </a:rPr>
                <a:t>1. </a:t>
              </a:r>
              <a:r>
                <a:rPr lang="ja-JP" altLang="en-US" sz="1400" b="1" dirty="0">
                  <a:solidFill>
                    <a:prstClr val="white"/>
                  </a:solidFill>
                  <a:latin typeface="Meiryo UI" panose="020B0604030504040204" pitchFamily="50" charset="-128"/>
                  <a:ea typeface="Meiryo UI" panose="020B0604030504040204" pitchFamily="50" charset="-128"/>
                </a:rPr>
                <a:t>実証計画</a:t>
              </a:r>
              <a:br>
                <a:rPr lang="en-US" altLang="ja-JP" sz="1400" b="1" dirty="0">
                  <a:solidFill>
                    <a:prstClr val="white"/>
                  </a:solidFill>
                  <a:latin typeface="Meiryo UI" panose="020B0604030504040204" pitchFamily="50" charset="-128"/>
                  <a:ea typeface="Meiryo UI" panose="020B0604030504040204" pitchFamily="50" charset="-128"/>
                </a:rPr>
              </a:br>
              <a:r>
                <a:rPr lang="ja-JP" altLang="en-US" sz="1400" b="1" dirty="0">
                  <a:solidFill>
                    <a:prstClr val="white"/>
                  </a:solidFill>
                  <a:latin typeface="Meiryo UI" panose="020B0604030504040204" pitchFamily="50" charset="-128"/>
                  <a:ea typeface="Meiryo UI" panose="020B0604030504040204" pitchFamily="50" charset="-128"/>
                </a:rPr>
                <a:t>と成果</a:t>
              </a:r>
            </a:p>
          </p:txBody>
        </p:sp>
        <p:sp>
          <p:nvSpPr>
            <p:cNvPr id="41" name="ホームベース 43"/>
            <p:cNvSpPr/>
            <p:nvPr/>
          </p:nvSpPr>
          <p:spPr>
            <a:xfrm rot="5400000">
              <a:off x="117223" y="5134835"/>
              <a:ext cx="1770750" cy="1443102"/>
            </a:xfrm>
            <a:prstGeom prst="rect">
              <a:avLst/>
            </a:prstGeom>
            <a:solidFill>
              <a:srgbClr val="4472C4"/>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742950"/>
              <a:r>
                <a:rPr lang="en-US" altLang="ja-JP" sz="1400" b="1" dirty="0">
                  <a:solidFill>
                    <a:prstClr val="white"/>
                  </a:solidFill>
                  <a:latin typeface="Meiryo UI" panose="020B0604030504040204" pitchFamily="50" charset="-128"/>
                  <a:ea typeface="Meiryo UI" panose="020B0604030504040204" pitchFamily="50" charset="-128"/>
                </a:rPr>
                <a:t>2.</a:t>
              </a:r>
              <a:r>
                <a:rPr lang="ja-JP" altLang="en-US" sz="1400" b="1" dirty="0">
                  <a:solidFill>
                    <a:prstClr val="white"/>
                  </a:solidFill>
                  <a:latin typeface="Meiryo UI" panose="020B0604030504040204" pitchFamily="50" charset="-128"/>
                  <a:ea typeface="Meiryo UI" panose="020B0604030504040204" pitchFamily="50" charset="-128"/>
                </a:rPr>
                <a:t>振り返り、</a:t>
              </a:r>
              <a:br>
                <a:rPr lang="en-US" altLang="ja-JP" sz="1400" b="1" dirty="0">
                  <a:solidFill>
                    <a:prstClr val="white"/>
                  </a:solidFill>
                  <a:latin typeface="Meiryo UI" panose="020B0604030504040204" pitchFamily="50" charset="-128"/>
                  <a:ea typeface="Meiryo UI" panose="020B0604030504040204" pitchFamily="50" charset="-128"/>
                </a:rPr>
              </a:br>
              <a:r>
                <a:rPr lang="ja-JP" altLang="en-US" sz="1400" b="1" dirty="0">
                  <a:solidFill>
                    <a:prstClr val="white"/>
                  </a:solidFill>
                  <a:latin typeface="Meiryo UI" panose="020B0604030504040204" pitchFamily="50" charset="-128"/>
                  <a:ea typeface="Meiryo UI" panose="020B0604030504040204" pitchFamily="50" charset="-128"/>
                </a:rPr>
                <a:t>活動計画</a:t>
              </a:r>
            </a:p>
          </p:txBody>
        </p:sp>
        <p:sp>
          <p:nvSpPr>
            <p:cNvPr id="45" name="正方形/長方形 51"/>
            <p:cNvSpPr/>
            <p:nvPr/>
          </p:nvSpPr>
          <p:spPr>
            <a:xfrm>
              <a:off x="1812916" y="4971011"/>
              <a:ext cx="4453215" cy="1770750"/>
            </a:xfrm>
            <a:prstGeom prst="rect">
              <a:avLst/>
            </a:prstGeom>
            <a:solidFill>
              <a:srgbClr val="FFFFFF"/>
            </a:solidFill>
            <a:ln w="12700" cap="flat" cmpd="sng" algn="ctr">
              <a:solidFill>
                <a:schemeClr val="accent1"/>
              </a:solidFill>
              <a:prstDash val="solid"/>
              <a:miter lim="800000"/>
            </a:ln>
            <a:effectLst/>
          </p:spPr>
          <p:txBody>
            <a:bodyPr lIns="58500" tIns="29250" rIns="58500" bIns="29250" rtlCol="0" anchor="t"/>
            <a:lstStyle/>
            <a:p>
              <a:pPr marL="188640" indent="-188640" defTabSz="603647" fontAlgn="auto">
                <a:spcBef>
                  <a:spcPts val="0"/>
                </a:spcBef>
                <a:spcAft>
                  <a:spcPts val="0"/>
                </a:spcAft>
                <a:buFont typeface="Wingdings" panose="05000000000000000000" pitchFamily="2" charset="2"/>
                <a:buChar char="ü"/>
                <a:defRPr/>
              </a:pPr>
              <a:r>
                <a:rPr kumimoji="0" lang="ja-JP" altLang="en-US" sz="1189" b="1" kern="0" dirty="0">
                  <a:solidFill>
                    <a:srgbClr val="000000"/>
                  </a:solidFill>
                  <a:latin typeface="Meiryo UI" panose="020B0604030504040204" pitchFamily="50" charset="-128"/>
                  <a:ea typeface="Meiryo UI" panose="020B0604030504040204" pitchFamily="50" charset="-128"/>
                </a:rPr>
                <a:t>苦労したこと、気付き、学び</a:t>
              </a:r>
              <a:endParaRPr kumimoji="0" lang="en-US" altLang="ja-JP" sz="1189" b="1" kern="0" dirty="0">
                <a:solidFill>
                  <a:srgbClr val="000000"/>
                </a:solidFill>
                <a:latin typeface="Meiryo UI" panose="020B0604030504040204" pitchFamily="50" charset="-128"/>
                <a:ea typeface="Meiryo UI" panose="020B0604030504040204" pitchFamily="50" charset="-128"/>
              </a:endParaRPr>
            </a:p>
          </p:txBody>
        </p:sp>
      </p:grpSp>
      <p:sp>
        <p:nvSpPr>
          <p:cNvPr id="21" name="タイトル 2">
            <a:extLst>
              <a:ext uri="{FF2B5EF4-FFF2-40B4-BE49-F238E27FC236}">
                <a16:creationId xmlns:a16="http://schemas.microsoft.com/office/drawing/2014/main" id="{B4097764-EF22-439B-820D-2E03520E6366}"/>
              </a:ext>
            </a:extLst>
          </p:cNvPr>
          <p:cNvSpPr>
            <a:spLocks noGrp="1"/>
          </p:cNvSpPr>
          <p:nvPr>
            <p:ph type="title"/>
          </p:nvPr>
        </p:nvSpPr>
        <p:spPr>
          <a:xfrm>
            <a:off x="200473" y="15009"/>
            <a:ext cx="9505503" cy="461665"/>
          </a:xfrm>
        </p:spPr>
        <p:txBody>
          <a:bodyPr/>
          <a:lstStyle/>
          <a:p>
            <a:r>
              <a:rPr lang="ja-JP" altLang="en-US" dirty="0"/>
              <a:t>自己評価：総括</a:t>
            </a:r>
            <a:endParaRPr kumimoji="1" lang="ja-JP" altLang="en-US" dirty="0"/>
          </a:p>
        </p:txBody>
      </p:sp>
      <p:sp>
        <p:nvSpPr>
          <p:cNvPr id="27" name="正方形/長方形 26">
            <a:extLst>
              <a:ext uri="{FF2B5EF4-FFF2-40B4-BE49-F238E27FC236}">
                <a16:creationId xmlns:a16="http://schemas.microsoft.com/office/drawing/2014/main" id="{A501ADA2-04A4-4B43-90D2-82EB0A607267}"/>
              </a:ext>
            </a:extLst>
          </p:cNvPr>
          <p:cNvSpPr/>
          <p:nvPr/>
        </p:nvSpPr>
        <p:spPr>
          <a:xfrm>
            <a:off x="5207082" y="1295691"/>
            <a:ext cx="4623204" cy="317869"/>
          </a:xfrm>
          <a:prstGeom prst="rect">
            <a:avLst/>
          </a:prstGeom>
          <a:solidFill>
            <a:srgbClr val="4472C4"/>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defTabSz="742950"/>
            <a:r>
              <a:rPr lang="en-US" altLang="ja-JP" sz="1400" b="1" dirty="0">
                <a:solidFill>
                  <a:prstClr val="white"/>
                </a:solidFill>
                <a:latin typeface="Meiryo UI" panose="020B0604030504040204" pitchFamily="50" charset="-128"/>
                <a:ea typeface="Meiryo UI" panose="020B0604030504040204" pitchFamily="50" charset="-128"/>
              </a:rPr>
              <a:t>Step2</a:t>
            </a:r>
            <a:r>
              <a:rPr lang="ja-JP" altLang="en-US" sz="1400" b="1" dirty="0">
                <a:solidFill>
                  <a:prstClr val="white"/>
                </a:solidFill>
                <a:latin typeface="Meiryo UI" panose="020B0604030504040204" pitchFamily="50" charset="-128"/>
                <a:ea typeface="Meiryo UI" panose="020B0604030504040204" pitchFamily="50" charset="-128"/>
              </a:rPr>
              <a:t>報告で設定した目標への評価</a:t>
            </a:r>
          </a:p>
        </p:txBody>
      </p:sp>
      <p:sp>
        <p:nvSpPr>
          <p:cNvPr id="19" name="正方形/長方形 18">
            <a:extLst>
              <a:ext uri="{FF2B5EF4-FFF2-40B4-BE49-F238E27FC236}">
                <a16:creationId xmlns:a16="http://schemas.microsoft.com/office/drawing/2014/main" id="{E25C9051-FB3E-4823-8193-2BC6E325289D}"/>
              </a:ext>
            </a:extLst>
          </p:cNvPr>
          <p:cNvSpPr/>
          <p:nvPr/>
        </p:nvSpPr>
        <p:spPr>
          <a:xfrm>
            <a:off x="5207083" y="1698147"/>
            <a:ext cx="4623204" cy="1164211"/>
          </a:xfrm>
          <a:prstGeom prst="rect">
            <a:avLst/>
          </a:prstGeom>
          <a:solidFill>
            <a:schemeClr val="bg1">
              <a:lumMod val="95000"/>
            </a:schemeClr>
          </a:solidFill>
          <a:ln w="952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2451E659-17C3-4A64-863F-2F710D31BC6F}"/>
              </a:ext>
            </a:extLst>
          </p:cNvPr>
          <p:cNvSpPr/>
          <p:nvPr/>
        </p:nvSpPr>
        <p:spPr>
          <a:xfrm>
            <a:off x="5207083" y="1698148"/>
            <a:ext cx="970054" cy="317869"/>
          </a:xfrm>
          <a:prstGeom prst="rect">
            <a:avLst/>
          </a:prstGeom>
          <a:solidFill>
            <a:srgbClr val="4472C4"/>
          </a:solidFill>
          <a:ln w="952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短期目標</a:t>
            </a:r>
          </a:p>
        </p:txBody>
      </p:sp>
      <p:sp>
        <p:nvSpPr>
          <p:cNvPr id="22" name="正方形/長方形 21">
            <a:extLst>
              <a:ext uri="{FF2B5EF4-FFF2-40B4-BE49-F238E27FC236}">
                <a16:creationId xmlns:a16="http://schemas.microsoft.com/office/drawing/2014/main" id="{CAE891D5-6E20-4219-A774-AFDC4D0D9463}"/>
              </a:ext>
            </a:extLst>
          </p:cNvPr>
          <p:cNvSpPr/>
          <p:nvPr/>
        </p:nvSpPr>
        <p:spPr>
          <a:xfrm>
            <a:off x="5207083" y="3344941"/>
            <a:ext cx="4623204" cy="1164825"/>
          </a:xfrm>
          <a:prstGeom prst="rect">
            <a:avLst/>
          </a:prstGeom>
          <a:solidFill>
            <a:schemeClr val="bg1">
              <a:lumMod val="95000"/>
            </a:schemeClr>
          </a:solidFill>
          <a:ln w="952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5256F6A9-851B-4C38-9CCA-05B2481D2D79}"/>
              </a:ext>
            </a:extLst>
          </p:cNvPr>
          <p:cNvSpPr/>
          <p:nvPr/>
        </p:nvSpPr>
        <p:spPr>
          <a:xfrm>
            <a:off x="5207083" y="3344940"/>
            <a:ext cx="970054" cy="317869"/>
          </a:xfrm>
          <a:prstGeom prst="rect">
            <a:avLst/>
          </a:prstGeom>
          <a:solidFill>
            <a:srgbClr val="4472C4"/>
          </a:solidFill>
          <a:ln w="952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中期目標</a:t>
            </a:r>
          </a:p>
        </p:txBody>
      </p:sp>
      <p:sp>
        <p:nvSpPr>
          <p:cNvPr id="24" name="正方形/長方形 23">
            <a:extLst>
              <a:ext uri="{FF2B5EF4-FFF2-40B4-BE49-F238E27FC236}">
                <a16:creationId xmlns:a16="http://schemas.microsoft.com/office/drawing/2014/main" id="{B98E5438-417A-412E-B924-3E7B1F131818}"/>
              </a:ext>
            </a:extLst>
          </p:cNvPr>
          <p:cNvSpPr/>
          <p:nvPr/>
        </p:nvSpPr>
        <p:spPr>
          <a:xfrm>
            <a:off x="5207083" y="4945168"/>
            <a:ext cx="4623204" cy="1580181"/>
          </a:xfrm>
          <a:prstGeom prst="rect">
            <a:avLst/>
          </a:prstGeom>
          <a:solidFill>
            <a:schemeClr val="bg1">
              <a:lumMod val="95000"/>
            </a:schemeClr>
          </a:solidFill>
          <a:ln w="952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E78D8182-9931-487A-A810-CD36461A2566}"/>
              </a:ext>
            </a:extLst>
          </p:cNvPr>
          <p:cNvSpPr/>
          <p:nvPr/>
        </p:nvSpPr>
        <p:spPr>
          <a:xfrm>
            <a:off x="5207083" y="4945169"/>
            <a:ext cx="970054" cy="317869"/>
          </a:xfrm>
          <a:prstGeom prst="rect">
            <a:avLst/>
          </a:prstGeom>
          <a:solidFill>
            <a:srgbClr val="4472C4"/>
          </a:solidFill>
          <a:ln w="952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実際の成果</a:t>
            </a:r>
          </a:p>
        </p:txBody>
      </p:sp>
      <p:graphicFrame>
        <p:nvGraphicFramePr>
          <p:cNvPr id="26" name="図表 25">
            <a:extLst>
              <a:ext uri="{FF2B5EF4-FFF2-40B4-BE49-F238E27FC236}">
                <a16:creationId xmlns:a16="http://schemas.microsoft.com/office/drawing/2014/main" id="{EA60AA0F-08D9-4634-8DB0-A3F4C9B0DD87}"/>
              </a:ext>
            </a:extLst>
          </p:cNvPr>
          <p:cNvGraphicFramePr/>
          <p:nvPr>
            <p:extLst>
              <p:ext uri="{D42A27DB-BD31-4B8C-83A1-F6EECF244321}">
                <p14:modId xmlns:p14="http://schemas.microsoft.com/office/powerpoint/2010/main" val="416807243"/>
              </p:ext>
            </p:extLst>
          </p:nvPr>
        </p:nvGraphicFramePr>
        <p:xfrm>
          <a:off x="5192850" y="2920947"/>
          <a:ext cx="4637435" cy="2851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8" name="テキスト ボックス 27">
            <a:extLst>
              <a:ext uri="{FF2B5EF4-FFF2-40B4-BE49-F238E27FC236}">
                <a16:creationId xmlns:a16="http://schemas.microsoft.com/office/drawing/2014/main" id="{CD89B6E9-0C32-4238-BD72-C8873BE707A2}"/>
              </a:ext>
            </a:extLst>
          </p:cNvPr>
          <p:cNvSpPr txBox="1"/>
          <p:nvPr/>
        </p:nvSpPr>
        <p:spPr bwMode="auto">
          <a:xfrm>
            <a:off x="5207082" y="4563166"/>
            <a:ext cx="2309645" cy="269263"/>
          </a:xfrm>
          <a:prstGeom prst="rect">
            <a:avLst/>
          </a:prstGeom>
          <a:solidFill>
            <a:schemeClr val="bg1">
              <a:lumMod val="85000"/>
            </a:schemeClr>
          </a:solidFill>
          <a:ln>
            <a:noFill/>
          </a:ln>
          <a:effectLst/>
        </p:spPr>
        <p:txBody>
          <a:bodyPr wrap="square" rtlCol="0">
            <a:spAutoFit/>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cs typeface="メイリオ" pitchFamily="50" charset="-128"/>
              </a:rPr>
              <a:t>計画通りに進行中</a:t>
            </a:r>
          </a:p>
        </p:txBody>
      </p:sp>
      <p:sp>
        <p:nvSpPr>
          <p:cNvPr id="29" name="テキスト ボックス 28">
            <a:extLst>
              <a:ext uri="{FF2B5EF4-FFF2-40B4-BE49-F238E27FC236}">
                <a16:creationId xmlns:a16="http://schemas.microsoft.com/office/drawing/2014/main" id="{A0702F32-6C5D-4EB7-8214-17369F81721E}"/>
              </a:ext>
            </a:extLst>
          </p:cNvPr>
          <p:cNvSpPr txBox="1"/>
          <p:nvPr/>
        </p:nvSpPr>
        <p:spPr bwMode="auto">
          <a:xfrm>
            <a:off x="7539893" y="4563166"/>
            <a:ext cx="2290393" cy="269263"/>
          </a:xfrm>
          <a:prstGeom prst="rect">
            <a:avLst/>
          </a:prstGeom>
          <a:solidFill>
            <a:schemeClr val="bg1">
              <a:lumMod val="85000"/>
            </a:schemeClr>
          </a:solidFill>
          <a:ln>
            <a:noFill/>
          </a:ln>
          <a:effectLst/>
        </p:spPr>
        <p:txBody>
          <a:bodyPr wrap="square" rtlCol="0">
            <a:spAutoFit/>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cs typeface="メイリオ" pitchFamily="50" charset="-128"/>
              </a:rPr>
              <a:t>計画に変更が必要</a:t>
            </a:r>
          </a:p>
        </p:txBody>
      </p:sp>
    </p:spTree>
    <p:extLst>
      <p:ext uri="{BB962C8B-B14F-4D97-AF65-F5344CB8AC3E}">
        <p14:creationId xmlns:p14="http://schemas.microsoft.com/office/powerpoint/2010/main" val="1148250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511DC09-83A5-4BD2-BB2C-75200A2F8054}"/>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dirty="0"/>
          </a:p>
        </p:txBody>
      </p:sp>
      <p:sp>
        <p:nvSpPr>
          <p:cNvPr id="3" name="タイトル 2">
            <a:extLst>
              <a:ext uri="{FF2B5EF4-FFF2-40B4-BE49-F238E27FC236}">
                <a16:creationId xmlns:a16="http://schemas.microsoft.com/office/drawing/2014/main" id="{B4097764-EF22-439B-820D-2E03520E6366}"/>
              </a:ext>
            </a:extLst>
          </p:cNvPr>
          <p:cNvSpPr>
            <a:spLocks noGrp="1"/>
          </p:cNvSpPr>
          <p:nvPr>
            <p:ph type="title"/>
          </p:nvPr>
        </p:nvSpPr>
        <p:spPr/>
        <p:txBody>
          <a:bodyPr/>
          <a:lstStyle/>
          <a:p>
            <a:r>
              <a:rPr lang="ja-JP" altLang="en-US" dirty="0"/>
              <a:t>自己評価：チェックリスト①</a:t>
            </a:r>
            <a:endParaRPr kumimoji="1" lang="ja-JP" altLang="en-US" dirty="0"/>
          </a:p>
        </p:txBody>
      </p:sp>
      <p:sp>
        <p:nvSpPr>
          <p:cNvPr id="4" name="テキスト プレースホルダー 3">
            <a:extLst>
              <a:ext uri="{FF2B5EF4-FFF2-40B4-BE49-F238E27FC236}">
                <a16:creationId xmlns:a16="http://schemas.microsoft.com/office/drawing/2014/main" id="{E0DF7FF1-208E-4153-A4A1-F005FB3B1CA8}"/>
              </a:ext>
            </a:extLst>
          </p:cNvPr>
          <p:cNvSpPr>
            <a:spLocks noGrp="1"/>
          </p:cNvSpPr>
          <p:nvPr>
            <p:ph type="body" sz="quarter" idx="17"/>
          </p:nvPr>
        </p:nvSpPr>
        <p:spPr>
          <a:xfrm>
            <a:off x="200026" y="582038"/>
            <a:ext cx="9505950" cy="710552"/>
          </a:xfrm>
        </p:spPr>
        <p:txBody>
          <a:bodyPr/>
          <a:lstStyle/>
          <a:p>
            <a:pPr marL="0" indent="0">
              <a:buNone/>
            </a:pPr>
            <a:r>
              <a:rPr lang="ja-JP" altLang="en-US" sz="1600" dirty="0"/>
              <a:t>今回取り組んだデータ分析のフェーズごとの達成度について記載内容のセルフチェックを行いましょう。</a:t>
            </a:r>
            <a:r>
              <a:rPr lang="ja-JP" altLang="en-US" sz="1600" b="1" dirty="0"/>
              <a:t>あくまでもセルフチェックなのでいくつチェックがついたかよりも活動を振り返って次のアクションにつなげましょう！</a:t>
            </a:r>
            <a:endParaRPr lang="en-US" altLang="ja-JP" sz="1600" dirty="0"/>
          </a:p>
        </p:txBody>
      </p:sp>
      <p:grpSp>
        <p:nvGrpSpPr>
          <p:cNvPr id="5" name="グループ化 4"/>
          <p:cNvGrpSpPr/>
          <p:nvPr/>
        </p:nvGrpSpPr>
        <p:grpSpPr>
          <a:xfrm>
            <a:off x="87305" y="1385537"/>
            <a:ext cx="9618672" cy="5441685"/>
            <a:chOff x="528991" y="1348109"/>
            <a:chExt cx="10922251" cy="5441685"/>
          </a:xfrm>
        </p:grpSpPr>
        <p:sp>
          <p:nvSpPr>
            <p:cNvPr id="45" name="正方形/長方形 44"/>
            <p:cNvSpPr/>
            <p:nvPr/>
          </p:nvSpPr>
          <p:spPr>
            <a:xfrm>
              <a:off x="639165" y="2278194"/>
              <a:ext cx="3405503" cy="4183566"/>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□データ活用</a:t>
              </a:r>
              <a:r>
                <a:rPr lang="en-US" altLang="ja-JP" sz="1200" dirty="0">
                  <a:solidFill>
                    <a:schemeClr val="tx1"/>
                  </a:solidFill>
                  <a:latin typeface="Meiryo UI" panose="020B0604030504040204" pitchFamily="50" charset="-128"/>
                  <a:ea typeface="Meiryo UI" panose="020B0604030504040204" pitchFamily="50" charset="-128"/>
                </a:rPr>
                <a:t>BC</a:t>
              </a:r>
              <a:r>
                <a:rPr lang="ja-JP" altLang="en-US" sz="1200" dirty="0">
                  <a:solidFill>
                    <a:schemeClr val="tx1"/>
                  </a:solidFill>
                  <a:latin typeface="Meiryo UI" panose="020B0604030504040204" pitchFamily="50" charset="-128"/>
                  <a:ea typeface="Meiryo UI" panose="020B0604030504040204" pitchFamily="50" charset="-128"/>
                </a:rPr>
                <a:t>の背景を理解し、適切なテーマ（課題）を設定できた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□計画におけるスケジュールを実施可能な形で作成できた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□発生するタスクについて抜け漏れが少ない形でリスト化できた　　　　</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□関係する部門や業務について事前に把握した上で計画を策定できた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□計画を意思決定者に対して説明し、承認を得ることができた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ja-JP" altLang="en-US"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□当初考えていたテーマと変更した場合、よりよいテーマを設定できた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br>
                <a:rPr lang="en-US" altLang="ja-JP" sz="1400" dirty="0">
                  <a:solidFill>
                    <a:schemeClr val="tx1"/>
                  </a:solidFill>
                  <a:latin typeface="Meiryo UI" panose="020B0604030504040204" pitchFamily="50" charset="-128"/>
                  <a:ea typeface="Meiryo UI" panose="020B0604030504040204" pitchFamily="50" charset="-128"/>
                </a:rPr>
              </a:b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53" name="ホームベース 52"/>
            <p:cNvSpPr/>
            <p:nvPr/>
          </p:nvSpPr>
          <p:spPr>
            <a:xfrm>
              <a:off x="639164" y="1348110"/>
              <a:ext cx="3525399" cy="732780"/>
            </a:xfrm>
            <a:prstGeom prst="homePlate">
              <a:avLst/>
            </a:prstGeom>
            <a:solidFill>
              <a:srgbClr val="558ED5"/>
            </a:solidFill>
            <a:ln>
              <a:solidFill>
                <a:schemeClr val="accent1"/>
              </a:solidFill>
            </a:ln>
          </p:spPr>
          <p:style>
            <a:lnRef idx="1">
              <a:schemeClr val="dk1"/>
            </a:lnRef>
            <a:fillRef idx="2">
              <a:schemeClr val="dk1"/>
            </a:fillRef>
            <a:effectRef idx="1">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1400" b="1">
                  <a:solidFill>
                    <a:schemeClr val="bg1"/>
                  </a:solidFill>
                  <a:latin typeface="Meiryo UI" panose="020B0604030504040204" pitchFamily="50" charset="-128"/>
                  <a:ea typeface="Meiryo UI" panose="020B0604030504040204" pitchFamily="50" charset="-128"/>
                </a:rPr>
                <a:t>計画を立てられた</a:t>
              </a:r>
              <a:r>
                <a:rPr kumimoji="1" lang="ja-JP" altLang="en-US" sz="1400" b="1" dirty="0">
                  <a:solidFill>
                    <a:schemeClr val="bg1"/>
                  </a:solidFill>
                  <a:latin typeface="Meiryo UI" panose="020B0604030504040204" pitchFamily="50" charset="-128"/>
                  <a:ea typeface="Meiryo UI" panose="020B0604030504040204" pitchFamily="50" charset="-128"/>
                </a:rPr>
                <a:t>か</a:t>
              </a:r>
            </a:p>
          </p:txBody>
        </p:sp>
        <p:sp>
          <p:nvSpPr>
            <p:cNvPr id="55" name="ホームベース 54"/>
            <p:cNvSpPr/>
            <p:nvPr/>
          </p:nvSpPr>
          <p:spPr>
            <a:xfrm>
              <a:off x="7925843" y="1348109"/>
              <a:ext cx="3525399" cy="732780"/>
            </a:xfrm>
            <a:prstGeom prst="homePlate">
              <a:avLst/>
            </a:prstGeom>
            <a:solidFill>
              <a:srgbClr val="558ED5"/>
            </a:solidFill>
            <a:ln>
              <a:solidFill>
                <a:schemeClr val="accent1"/>
              </a:solidFill>
            </a:ln>
          </p:spPr>
          <p:style>
            <a:lnRef idx="1">
              <a:schemeClr val="dk1"/>
            </a:lnRef>
            <a:fillRef idx="2">
              <a:schemeClr val="dk1"/>
            </a:fillRef>
            <a:effectRef idx="1">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データが集められたか</a:t>
              </a:r>
            </a:p>
          </p:txBody>
        </p:sp>
        <p:sp>
          <p:nvSpPr>
            <p:cNvPr id="56" name="ホームベース 55"/>
            <p:cNvSpPr/>
            <p:nvPr/>
          </p:nvSpPr>
          <p:spPr>
            <a:xfrm>
              <a:off x="4255991" y="1348110"/>
              <a:ext cx="3525399" cy="732780"/>
            </a:xfrm>
            <a:prstGeom prst="homePlate">
              <a:avLst/>
            </a:prstGeom>
            <a:solidFill>
              <a:srgbClr val="558ED5"/>
            </a:solidFill>
            <a:ln>
              <a:solidFill>
                <a:schemeClr val="accent1"/>
              </a:solidFill>
            </a:ln>
          </p:spPr>
          <p:style>
            <a:lnRef idx="1">
              <a:schemeClr val="dk1"/>
            </a:lnRef>
            <a:fillRef idx="2">
              <a:schemeClr val="dk1"/>
            </a:fillRef>
            <a:effectRef idx="1">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仮説構築できたか</a:t>
              </a:r>
            </a:p>
          </p:txBody>
        </p:sp>
        <p:sp>
          <p:nvSpPr>
            <p:cNvPr id="57" name="正方形/長方形 56"/>
            <p:cNvSpPr/>
            <p:nvPr/>
          </p:nvSpPr>
          <p:spPr>
            <a:xfrm>
              <a:off x="4255992" y="2278194"/>
              <a:ext cx="3405503" cy="4183566"/>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□テーマ（課題）に対して、解決策を考える上で有意義な仮説を構築できた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□仮説はデータを用いて定量的に検証できるものにすることができた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□仮説検証に使用するデータは利用可能なものだった　　　　</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□データがない場合はどのようにデータを集めるかを想定できた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□仮説を検証するためにどのような分析や手法を用いれば良いか想定できた</a:t>
              </a: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□仮説を検証することは</a:t>
              </a:r>
              <a:r>
                <a:rPr lang="en-US" altLang="ja-JP" sz="1200" dirty="0">
                  <a:solidFill>
                    <a:schemeClr val="tx1"/>
                  </a:solidFill>
                  <a:latin typeface="Meiryo UI" panose="020B0604030504040204" pitchFamily="50" charset="-128"/>
                  <a:ea typeface="Meiryo UI" panose="020B0604030504040204" pitchFamily="50" charset="-128"/>
                </a:rPr>
                <a:t>KPI</a:t>
              </a:r>
              <a:r>
                <a:rPr lang="ja-JP" altLang="en-US" sz="1200" dirty="0">
                  <a:solidFill>
                    <a:schemeClr val="tx1"/>
                  </a:solidFill>
                  <a:latin typeface="Meiryo UI" panose="020B0604030504040204" pitchFamily="50" charset="-128"/>
                  <a:ea typeface="Meiryo UI" panose="020B0604030504040204" pitchFamily="50" charset="-128"/>
                </a:rPr>
                <a:t>の改善に寄与するものだった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br>
                <a:rPr lang="en-US" altLang="ja-JP" sz="1400" dirty="0">
                  <a:solidFill>
                    <a:schemeClr val="tx1"/>
                  </a:solidFill>
                  <a:latin typeface="Meiryo UI" panose="020B0604030504040204" pitchFamily="50" charset="-128"/>
                  <a:ea typeface="Meiryo UI" panose="020B0604030504040204" pitchFamily="50" charset="-128"/>
                </a:rPr>
              </a:b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7900617" y="2278194"/>
              <a:ext cx="3405503" cy="4183566"/>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□どのようなデータを集めるか、活用目的から設定できた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□データを集める際に現場や実際の業務を理解した上で集めることができた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□想定していた期間内でデータを集めることができた　　　　</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□欠損した</a:t>
              </a:r>
              <a:r>
                <a:rPr lang="ja-JP" altLang="en-US" sz="1200">
                  <a:solidFill>
                    <a:schemeClr val="tx1"/>
                  </a:solidFill>
                  <a:latin typeface="Meiryo UI" panose="020B0604030504040204" pitchFamily="50" charset="-128"/>
                  <a:ea typeface="Meiryo UI" panose="020B0604030504040204" pitchFamily="50" charset="-128"/>
                </a:rPr>
                <a:t>データや、集める</a:t>
              </a:r>
              <a:r>
                <a:rPr lang="ja-JP" altLang="en-US" sz="1200" dirty="0">
                  <a:solidFill>
                    <a:schemeClr val="tx1"/>
                  </a:solidFill>
                  <a:latin typeface="Meiryo UI" panose="020B0604030504040204" pitchFamily="50" charset="-128"/>
                  <a:ea typeface="Meiryo UI" panose="020B0604030504040204" pitchFamily="50" charset="-128"/>
                </a:rPr>
                <a:t>ことができなかったデータをどのように扱うか決めることができた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□集めるデータのファイル形式は実際に分析で利用する環境やツールに適合したものにすることができた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br>
                <a:rPr lang="en-US" altLang="ja-JP" sz="1400" dirty="0">
                  <a:solidFill>
                    <a:schemeClr val="tx1"/>
                  </a:solidFill>
                  <a:latin typeface="Meiryo UI" panose="020B0604030504040204" pitchFamily="50" charset="-128"/>
                  <a:ea typeface="Meiryo UI" panose="020B0604030504040204" pitchFamily="50" charset="-128"/>
                </a:rPr>
              </a:b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3228076" y="2383557"/>
              <a:ext cx="738683" cy="338554"/>
            </a:xfrm>
            <a:prstGeom prst="rect">
              <a:avLst/>
            </a:prstGeom>
            <a:noFill/>
          </p:spPr>
          <p:txBody>
            <a:bodyPr wrap="square" rtlCol="0">
              <a:spAutoFit/>
            </a:bodyPr>
            <a:lstStyle/>
            <a:p>
              <a:r>
                <a:rPr kumimoji="1" lang="ja-JP" altLang="en-US" sz="1600" b="1" dirty="0">
                  <a:solidFill>
                    <a:schemeClr val="tx1"/>
                  </a:solidFill>
                  <a:latin typeface="Meiryo UI" pitchFamily="50" charset="-128"/>
                  <a:ea typeface="Meiryo UI" pitchFamily="50" charset="-128"/>
                  <a:cs typeface="Meiryo UI" pitchFamily="50" charset="-128"/>
                </a:rPr>
                <a:t>●</a:t>
              </a:r>
              <a:r>
                <a:rPr kumimoji="1" lang="en-US" altLang="ja-JP" sz="1600" b="1" dirty="0">
                  <a:solidFill>
                    <a:schemeClr val="tx1"/>
                  </a:solidFill>
                  <a:latin typeface="Meiryo UI" pitchFamily="50" charset="-128"/>
                  <a:ea typeface="Meiryo UI" pitchFamily="50" charset="-128"/>
                  <a:cs typeface="Meiryo UI" pitchFamily="50" charset="-128"/>
                </a:rPr>
                <a:t>/6</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60" name="テキスト ボックス 59"/>
            <p:cNvSpPr txBox="1"/>
            <p:nvPr/>
          </p:nvSpPr>
          <p:spPr>
            <a:xfrm>
              <a:off x="6869002" y="2383557"/>
              <a:ext cx="738683" cy="338554"/>
            </a:xfrm>
            <a:prstGeom prst="rect">
              <a:avLst/>
            </a:prstGeom>
            <a:noFill/>
          </p:spPr>
          <p:txBody>
            <a:bodyPr wrap="square" rtlCol="0">
              <a:spAutoFit/>
            </a:bodyPr>
            <a:lstStyle/>
            <a:p>
              <a:r>
                <a:rPr kumimoji="1" lang="ja-JP" altLang="en-US" sz="1600" b="1" dirty="0">
                  <a:solidFill>
                    <a:schemeClr val="tx1"/>
                  </a:solidFill>
                  <a:latin typeface="Meiryo UI" pitchFamily="50" charset="-128"/>
                  <a:ea typeface="Meiryo UI" pitchFamily="50" charset="-128"/>
                  <a:cs typeface="Meiryo UI" pitchFamily="50" charset="-128"/>
                </a:rPr>
                <a:t>●</a:t>
              </a:r>
              <a:r>
                <a:rPr kumimoji="1" lang="en-US" altLang="ja-JP" sz="1600" b="1" dirty="0">
                  <a:solidFill>
                    <a:schemeClr val="tx1"/>
                  </a:solidFill>
                  <a:latin typeface="Meiryo UI" pitchFamily="50" charset="-128"/>
                  <a:ea typeface="Meiryo UI" pitchFamily="50" charset="-128"/>
                  <a:cs typeface="Meiryo UI" pitchFamily="50" charset="-128"/>
                </a:rPr>
                <a:t>/6</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61" name="テキスト ボックス 60"/>
            <p:cNvSpPr txBox="1"/>
            <p:nvPr/>
          </p:nvSpPr>
          <p:spPr>
            <a:xfrm>
              <a:off x="10469529" y="2383557"/>
              <a:ext cx="738683" cy="338554"/>
            </a:xfrm>
            <a:prstGeom prst="rect">
              <a:avLst/>
            </a:prstGeom>
            <a:noFill/>
          </p:spPr>
          <p:txBody>
            <a:bodyPr wrap="square" rtlCol="0">
              <a:spAutoFit/>
            </a:bodyPr>
            <a:lstStyle/>
            <a:p>
              <a:r>
                <a:rPr kumimoji="1" lang="ja-JP" altLang="en-US" sz="1600" b="1" dirty="0">
                  <a:solidFill>
                    <a:schemeClr val="tx1"/>
                  </a:solidFill>
                  <a:latin typeface="Meiryo UI" pitchFamily="50" charset="-128"/>
                  <a:ea typeface="Meiryo UI" pitchFamily="50" charset="-128"/>
                  <a:cs typeface="Meiryo UI" pitchFamily="50" charset="-128"/>
                </a:rPr>
                <a:t>●</a:t>
              </a:r>
              <a:r>
                <a:rPr kumimoji="1" lang="en-US" altLang="ja-JP" sz="1600" b="1" dirty="0">
                  <a:solidFill>
                    <a:schemeClr val="tx1"/>
                  </a:solidFill>
                  <a:latin typeface="Meiryo UI" pitchFamily="50" charset="-128"/>
                  <a:ea typeface="Meiryo UI" pitchFamily="50" charset="-128"/>
                  <a:cs typeface="Meiryo UI" pitchFamily="50" charset="-128"/>
                </a:rPr>
                <a:t>/5</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62" name="テキスト ボックス 61"/>
            <p:cNvSpPr txBox="1"/>
            <p:nvPr/>
          </p:nvSpPr>
          <p:spPr>
            <a:xfrm>
              <a:off x="528991" y="6512795"/>
              <a:ext cx="10778793" cy="276999"/>
            </a:xfrm>
            <a:prstGeom prst="rect">
              <a:avLst/>
            </a:prstGeom>
            <a:noFill/>
          </p:spPr>
          <p:txBody>
            <a:bodyPr wrap="square" rtlCol="0">
              <a:spAutoFit/>
            </a:bodyPr>
            <a:lstStyle/>
            <a:p>
              <a:pPr algn="r"/>
              <a:r>
                <a:rPr lang="en-US" altLang="ja-JP" sz="1200" dirty="0">
                  <a:solidFill>
                    <a:srgbClr val="FF0000"/>
                  </a:solidFill>
                  <a:latin typeface="Meiryo UI" pitchFamily="50" charset="-128"/>
                  <a:ea typeface="Meiryo UI" pitchFamily="50" charset="-128"/>
                  <a:cs typeface="Meiryo UI" pitchFamily="50" charset="-128"/>
                </a:rPr>
                <a:t>※</a:t>
              </a:r>
              <a:r>
                <a:rPr lang="ja-JP" altLang="en-US" sz="1200" dirty="0">
                  <a:solidFill>
                    <a:srgbClr val="FF0000"/>
                  </a:solidFill>
                  <a:latin typeface="Meiryo UI" pitchFamily="50" charset="-128"/>
                  <a:ea typeface="Meiryo UI" pitchFamily="50" charset="-128"/>
                  <a:cs typeface="Meiryo UI" pitchFamily="50" charset="-128"/>
                </a:rPr>
                <a:t>達成できているフェーズまでをセルフチェックしてください</a:t>
              </a:r>
            </a:p>
          </p:txBody>
        </p:sp>
      </p:grpSp>
    </p:spTree>
    <p:extLst>
      <p:ext uri="{BB962C8B-B14F-4D97-AF65-F5344CB8AC3E}">
        <p14:creationId xmlns:p14="http://schemas.microsoft.com/office/powerpoint/2010/main" val="3728001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511DC09-83A5-4BD2-BB2C-75200A2F8054}"/>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a:extLst>
              <a:ext uri="{FF2B5EF4-FFF2-40B4-BE49-F238E27FC236}">
                <a16:creationId xmlns:a16="http://schemas.microsoft.com/office/drawing/2014/main" id="{B4097764-EF22-439B-820D-2E03520E6366}"/>
              </a:ext>
            </a:extLst>
          </p:cNvPr>
          <p:cNvSpPr>
            <a:spLocks noGrp="1"/>
          </p:cNvSpPr>
          <p:nvPr>
            <p:ph type="title"/>
          </p:nvPr>
        </p:nvSpPr>
        <p:spPr/>
        <p:txBody>
          <a:bodyPr/>
          <a:lstStyle/>
          <a:p>
            <a:r>
              <a:rPr lang="ja-JP" altLang="en-US" dirty="0"/>
              <a:t>自己評価：チェックリスト②</a:t>
            </a:r>
            <a:endParaRPr kumimoji="1" lang="ja-JP" altLang="en-US" dirty="0"/>
          </a:p>
        </p:txBody>
      </p:sp>
      <p:sp>
        <p:nvSpPr>
          <p:cNvPr id="4" name="テキスト プレースホルダー 3">
            <a:extLst>
              <a:ext uri="{FF2B5EF4-FFF2-40B4-BE49-F238E27FC236}">
                <a16:creationId xmlns:a16="http://schemas.microsoft.com/office/drawing/2014/main" id="{E0DF7FF1-208E-4153-A4A1-F005FB3B1CA8}"/>
              </a:ext>
            </a:extLst>
          </p:cNvPr>
          <p:cNvSpPr>
            <a:spLocks noGrp="1"/>
          </p:cNvSpPr>
          <p:nvPr>
            <p:ph type="body" sz="quarter" idx="17"/>
          </p:nvPr>
        </p:nvSpPr>
        <p:spPr>
          <a:xfrm>
            <a:off x="200026" y="582038"/>
            <a:ext cx="9505950" cy="710552"/>
          </a:xfrm>
        </p:spPr>
        <p:txBody>
          <a:bodyPr/>
          <a:lstStyle/>
          <a:p>
            <a:pPr marL="0" indent="0">
              <a:buNone/>
            </a:pPr>
            <a:r>
              <a:rPr lang="ja-JP" altLang="en-US" sz="1600" dirty="0"/>
              <a:t>今回取り組んだデータ分析のフェーズごとの達成度について記載内容のセルフチェックを行いましょう。</a:t>
            </a:r>
            <a:r>
              <a:rPr lang="ja-JP" altLang="en-US" sz="1600" b="1" dirty="0"/>
              <a:t>あくまでもセルフチェックなのでいくつチェックがついたかよりも活動を振り返って次のアクションにつなげましょう！</a:t>
            </a:r>
            <a:endParaRPr lang="en-US" altLang="ja-JP" sz="1600" dirty="0"/>
          </a:p>
        </p:txBody>
      </p:sp>
      <p:grpSp>
        <p:nvGrpSpPr>
          <p:cNvPr id="27" name="グループ化 26"/>
          <p:cNvGrpSpPr/>
          <p:nvPr/>
        </p:nvGrpSpPr>
        <p:grpSpPr>
          <a:xfrm>
            <a:off x="184329" y="1385538"/>
            <a:ext cx="9521647" cy="5441684"/>
            <a:chOff x="528991" y="1348110"/>
            <a:chExt cx="10783871" cy="5441684"/>
          </a:xfrm>
        </p:grpSpPr>
        <p:sp>
          <p:nvSpPr>
            <p:cNvPr id="28" name="ホームベース 27"/>
            <p:cNvSpPr/>
            <p:nvPr/>
          </p:nvSpPr>
          <p:spPr>
            <a:xfrm>
              <a:off x="528991" y="1348110"/>
              <a:ext cx="3514359" cy="732780"/>
            </a:xfrm>
            <a:prstGeom prst="homePlate">
              <a:avLst/>
            </a:prstGeom>
            <a:solidFill>
              <a:srgbClr val="558ED5"/>
            </a:solidFill>
            <a:ln>
              <a:solidFill>
                <a:schemeClr val="accent1"/>
              </a:solidFill>
            </a:ln>
          </p:spPr>
          <p:style>
            <a:lnRef idx="1">
              <a:schemeClr val="dk1"/>
            </a:lnRef>
            <a:fillRef idx="2">
              <a:schemeClr val="dk1"/>
            </a:fillRef>
            <a:effectRef idx="1">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lang="ja-JP" altLang="en-US" sz="1400" b="1" dirty="0">
                  <a:solidFill>
                    <a:schemeClr val="bg1"/>
                  </a:solidFill>
                  <a:latin typeface="Meiryo UI" panose="020B0604030504040204" pitchFamily="50" charset="-128"/>
                  <a:ea typeface="Meiryo UI" panose="020B0604030504040204" pitchFamily="50" charset="-128"/>
                </a:rPr>
                <a:t>分析を行ったか</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29" name="ホームベース 28"/>
            <p:cNvSpPr/>
            <p:nvPr/>
          </p:nvSpPr>
          <p:spPr>
            <a:xfrm>
              <a:off x="4174538" y="1348110"/>
              <a:ext cx="3417626" cy="732780"/>
            </a:xfrm>
            <a:prstGeom prst="homePlate">
              <a:avLst/>
            </a:prstGeom>
            <a:solidFill>
              <a:srgbClr val="558ED5"/>
            </a:solidFill>
            <a:ln>
              <a:solidFill>
                <a:schemeClr val="accent1"/>
              </a:solidFill>
            </a:ln>
          </p:spPr>
          <p:style>
            <a:lnRef idx="1">
              <a:schemeClr val="dk1"/>
            </a:lnRef>
            <a:fillRef idx="2">
              <a:schemeClr val="dk1"/>
            </a:fillRef>
            <a:effectRef idx="1">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事業的な効果があったか</a:t>
              </a:r>
            </a:p>
          </p:txBody>
        </p:sp>
        <p:sp>
          <p:nvSpPr>
            <p:cNvPr id="30" name="正方形/長方形 29"/>
            <p:cNvSpPr/>
            <p:nvPr/>
          </p:nvSpPr>
          <p:spPr>
            <a:xfrm>
              <a:off x="4167445" y="2278194"/>
              <a:ext cx="3301395" cy="4191186"/>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□事業的な効果を検証するスキームを構築できた（</a:t>
              </a:r>
              <a:r>
                <a:rPr lang="en-US" altLang="ja-JP" sz="1200" dirty="0" err="1">
                  <a:solidFill>
                    <a:schemeClr val="tx1"/>
                  </a:solidFill>
                  <a:latin typeface="Meiryo UI" panose="020B0604030504040204" pitchFamily="50" charset="-128"/>
                  <a:ea typeface="Meiryo UI" panose="020B0604030504040204" pitchFamily="50" charset="-128"/>
                </a:rPr>
                <a:t>PoC</a:t>
              </a:r>
              <a:r>
                <a:rPr lang="ja-JP" altLang="en-US" sz="1200" dirty="0" err="1">
                  <a:solidFill>
                    <a:schemeClr val="tx1"/>
                  </a:solidFill>
                  <a:latin typeface="Meiryo UI" panose="020B0604030504040204" pitchFamily="50" charset="-128"/>
                  <a:ea typeface="Meiryo UI" panose="020B0604030504040204" pitchFamily="50" charset="-128"/>
                </a:rPr>
                <a:t>を適</a:t>
              </a:r>
              <a:r>
                <a:rPr lang="ja-JP" altLang="en-US" sz="1200" dirty="0">
                  <a:solidFill>
                    <a:schemeClr val="tx1"/>
                  </a:solidFill>
                  <a:latin typeface="Meiryo UI" panose="020B0604030504040204" pitchFamily="50" charset="-128"/>
                  <a:ea typeface="Meiryo UI" panose="020B0604030504040204" pitchFamily="50" charset="-128"/>
                </a:rPr>
                <a:t>切に実施できた）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□活動計画当初の想定通り分析結果を活用することができた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□分析結果はビジネス現場に適した形で説明され、活用できた　　　　</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□実際に事業的な効果があった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□外部に発信できるような分析成果の活用を行ことができた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□事業的な効果の有無にかかわらず、次年度のアクションを考えることができた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br>
                <a:rPr lang="en-US" altLang="ja-JP" sz="1400" dirty="0">
                  <a:solidFill>
                    <a:schemeClr val="tx1"/>
                  </a:solidFill>
                  <a:latin typeface="Meiryo UI" panose="020B0604030504040204" pitchFamily="50" charset="-128"/>
                  <a:ea typeface="Meiryo UI" panose="020B0604030504040204" pitchFamily="50" charset="-128"/>
                </a:rPr>
              </a:b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528991" y="2262954"/>
              <a:ext cx="3301395" cy="4191186"/>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□分析計画を立て、いつまでにどのようなアウトプットを出すか設定できた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□適切な分析手法を用いることが出来た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□外注を含めた分析担当者と適切なコミュニケーションができた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□データ活用に有意義な分析結果を得ることができた　　　</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□分析結果は上長を含めた他の人に説明可能なものになっていた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□分析の実施は</a:t>
              </a:r>
              <a:r>
                <a:rPr lang="en-US" altLang="ja-JP" sz="1200" dirty="0">
                  <a:solidFill>
                    <a:schemeClr val="tx1"/>
                  </a:solidFill>
                  <a:latin typeface="Meiryo UI" panose="020B0604030504040204" pitchFamily="50" charset="-128"/>
                  <a:ea typeface="Meiryo UI" panose="020B0604030504040204" pitchFamily="50" charset="-128"/>
                </a:rPr>
                <a:t>PDCA</a:t>
              </a:r>
              <a:r>
                <a:rPr lang="ja-JP" altLang="en-US" sz="1200" dirty="0">
                  <a:solidFill>
                    <a:schemeClr val="tx1"/>
                  </a:solidFill>
                  <a:latin typeface="Meiryo UI" panose="020B0604030504040204" pitchFamily="50" charset="-128"/>
                  <a:ea typeface="Meiryo UI" panose="020B0604030504040204" pitchFamily="50" charset="-128"/>
                </a:rPr>
                <a:t>サイクルを意識して改善しながら行うことができた（複数回実施できた）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7708676" y="1348110"/>
              <a:ext cx="3604186" cy="808350"/>
            </a:xfrm>
            <a:prstGeom prst="rect">
              <a:avLst/>
            </a:prstGeom>
            <a:solidFill>
              <a:srgbClr val="558ED5"/>
            </a:solidFill>
            <a:ln>
              <a:solidFill>
                <a:schemeClr val="accent1"/>
              </a:solidFill>
            </a:ln>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活動全体について</a:t>
              </a:r>
            </a:p>
          </p:txBody>
        </p:sp>
        <p:sp>
          <p:nvSpPr>
            <p:cNvPr id="33" name="正方形/長方形 32"/>
            <p:cNvSpPr/>
            <p:nvPr/>
          </p:nvSpPr>
          <p:spPr>
            <a:xfrm>
              <a:off x="7731959" y="2278194"/>
              <a:ext cx="3575825" cy="4191186"/>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□活動を通して、会社内で協働し、テーマに取り組むことができた。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□データを活用し、業務や事業を改善すること、新たなビジネスアイデアを考えることといったことを行い、知見を得ることができた。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□活動を通して、データを活用する意義を感じることができた。　　　　</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□今後も事業部や会社内でデータ活用を推進していくモチベーションを得ることができた。</a:t>
              </a:r>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□今後もこういった会社を横断したデータ活用の取り組みに積極的にコミットしていこうと思った。</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br>
                <a:rPr lang="en-US" altLang="ja-JP" sz="1400" dirty="0">
                  <a:solidFill>
                    <a:schemeClr val="tx1"/>
                  </a:solidFill>
                  <a:latin typeface="Meiryo UI" panose="020B0604030504040204" pitchFamily="50" charset="-128"/>
                  <a:ea typeface="Meiryo UI" panose="020B0604030504040204" pitchFamily="50" charset="-128"/>
                </a:rPr>
              </a:b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2839228" y="2383557"/>
              <a:ext cx="888638" cy="338554"/>
            </a:xfrm>
            <a:prstGeom prst="rect">
              <a:avLst/>
            </a:prstGeom>
            <a:noFill/>
            <a:ln>
              <a:noFill/>
            </a:ln>
          </p:spPr>
          <p:txBody>
            <a:bodyPr wrap="square" rtlCol="0">
              <a:spAutoFit/>
            </a:bodyPr>
            <a:lstStyle/>
            <a:p>
              <a:r>
                <a:rPr kumimoji="1" lang="ja-JP" altLang="en-US" sz="1600" b="1" dirty="0">
                  <a:solidFill>
                    <a:schemeClr val="tx1"/>
                  </a:solidFill>
                  <a:latin typeface="Meiryo UI" pitchFamily="50" charset="-128"/>
                  <a:ea typeface="Meiryo UI" pitchFamily="50" charset="-128"/>
                  <a:cs typeface="Meiryo UI" pitchFamily="50" charset="-128"/>
                </a:rPr>
                <a:t>●</a:t>
              </a:r>
              <a:r>
                <a:rPr kumimoji="1" lang="en-US" altLang="ja-JP" sz="1600" b="1" dirty="0">
                  <a:solidFill>
                    <a:schemeClr val="tx1"/>
                  </a:solidFill>
                  <a:latin typeface="Meiryo UI" pitchFamily="50" charset="-128"/>
                  <a:ea typeface="Meiryo UI" pitchFamily="50" charset="-128"/>
                  <a:cs typeface="Meiryo UI" pitchFamily="50" charset="-128"/>
                </a:rPr>
                <a:t>/6</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35" name="テキスト ボックス 34"/>
            <p:cNvSpPr txBox="1"/>
            <p:nvPr/>
          </p:nvSpPr>
          <p:spPr>
            <a:xfrm>
              <a:off x="6509142" y="2383557"/>
              <a:ext cx="888638" cy="338554"/>
            </a:xfrm>
            <a:prstGeom prst="rect">
              <a:avLst/>
            </a:prstGeom>
            <a:noFill/>
            <a:ln>
              <a:noFill/>
            </a:ln>
          </p:spPr>
          <p:txBody>
            <a:bodyPr wrap="square" rtlCol="0">
              <a:spAutoFit/>
            </a:bodyPr>
            <a:lstStyle/>
            <a:p>
              <a:r>
                <a:rPr kumimoji="1" lang="ja-JP" altLang="en-US" sz="1600" b="1" dirty="0">
                  <a:solidFill>
                    <a:schemeClr val="tx1"/>
                  </a:solidFill>
                  <a:latin typeface="Meiryo UI" pitchFamily="50" charset="-128"/>
                  <a:ea typeface="Meiryo UI" pitchFamily="50" charset="-128"/>
                  <a:cs typeface="Meiryo UI" pitchFamily="50" charset="-128"/>
                </a:rPr>
                <a:t>●</a:t>
              </a:r>
              <a:r>
                <a:rPr kumimoji="1" lang="en-US" altLang="ja-JP" sz="1600" b="1" dirty="0">
                  <a:solidFill>
                    <a:schemeClr val="tx1"/>
                  </a:solidFill>
                  <a:latin typeface="Meiryo UI" pitchFamily="50" charset="-128"/>
                  <a:ea typeface="Meiryo UI" pitchFamily="50" charset="-128"/>
                  <a:cs typeface="Meiryo UI" pitchFamily="50" charset="-128"/>
                </a:rPr>
                <a:t>/6</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10342163" y="2383557"/>
              <a:ext cx="888638" cy="338554"/>
            </a:xfrm>
            <a:prstGeom prst="rect">
              <a:avLst/>
            </a:prstGeom>
            <a:noFill/>
            <a:ln>
              <a:noFill/>
            </a:ln>
          </p:spPr>
          <p:txBody>
            <a:bodyPr wrap="square" rtlCol="0">
              <a:spAutoFit/>
            </a:bodyPr>
            <a:lstStyle/>
            <a:p>
              <a:r>
                <a:rPr kumimoji="1" lang="ja-JP" altLang="en-US" sz="1600" b="1" dirty="0">
                  <a:solidFill>
                    <a:schemeClr val="tx1"/>
                  </a:solidFill>
                  <a:latin typeface="Meiryo UI" pitchFamily="50" charset="-128"/>
                  <a:ea typeface="Meiryo UI" pitchFamily="50" charset="-128"/>
                  <a:cs typeface="Meiryo UI" pitchFamily="50" charset="-128"/>
                </a:rPr>
                <a:t>●</a:t>
              </a:r>
              <a:r>
                <a:rPr kumimoji="1" lang="en-US" altLang="ja-JP" sz="1600" b="1" dirty="0">
                  <a:solidFill>
                    <a:schemeClr val="tx1"/>
                  </a:solidFill>
                  <a:latin typeface="Meiryo UI" pitchFamily="50" charset="-128"/>
                  <a:ea typeface="Meiryo UI" pitchFamily="50" charset="-128"/>
                  <a:cs typeface="Meiryo UI" pitchFamily="50" charset="-128"/>
                </a:rPr>
                <a:t>/5</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37" name="テキスト ボックス 36"/>
            <p:cNvSpPr txBox="1"/>
            <p:nvPr/>
          </p:nvSpPr>
          <p:spPr>
            <a:xfrm>
              <a:off x="528991" y="6512795"/>
              <a:ext cx="10778793" cy="276999"/>
            </a:xfrm>
            <a:prstGeom prst="rect">
              <a:avLst/>
            </a:prstGeom>
            <a:noFill/>
            <a:ln>
              <a:noFill/>
            </a:ln>
          </p:spPr>
          <p:txBody>
            <a:bodyPr wrap="square" rtlCol="0">
              <a:spAutoFit/>
            </a:bodyPr>
            <a:lstStyle/>
            <a:p>
              <a:pPr algn="r"/>
              <a:r>
                <a:rPr lang="en-US" altLang="ja-JP" sz="1200" dirty="0">
                  <a:solidFill>
                    <a:srgbClr val="FF0000"/>
                  </a:solidFill>
                  <a:latin typeface="Meiryo UI" pitchFamily="50" charset="-128"/>
                  <a:ea typeface="Meiryo UI" pitchFamily="50" charset="-128"/>
                  <a:cs typeface="Meiryo UI" pitchFamily="50" charset="-128"/>
                </a:rPr>
                <a:t>※</a:t>
              </a:r>
              <a:r>
                <a:rPr lang="ja-JP" altLang="en-US" sz="1200" dirty="0">
                  <a:solidFill>
                    <a:srgbClr val="FF0000"/>
                  </a:solidFill>
                  <a:latin typeface="Meiryo UI" pitchFamily="50" charset="-128"/>
                  <a:ea typeface="Meiryo UI" pitchFamily="50" charset="-128"/>
                  <a:cs typeface="Meiryo UI" pitchFamily="50" charset="-128"/>
                </a:rPr>
                <a:t>達成できているフェーズまでをセルフチェックしてください</a:t>
              </a:r>
            </a:p>
          </p:txBody>
        </p:sp>
      </p:grpSp>
    </p:spTree>
    <p:extLst>
      <p:ext uri="{BB962C8B-B14F-4D97-AF65-F5344CB8AC3E}">
        <p14:creationId xmlns:p14="http://schemas.microsoft.com/office/powerpoint/2010/main" val="3697088280"/>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lnDef>
      <a:spPr>
        <a:ln w="28575">
          <a:solidFill>
            <a:schemeClr val="tx2">
              <a:lumMod val="50000"/>
            </a:schemeClr>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agc_powerpoint_template_screen(16-9)">
  <a:themeElements>
    <a:clrScheme name="AGC_PPT_Colors">
      <a:dk1>
        <a:srgbClr val="324650"/>
      </a:dk1>
      <a:lt1>
        <a:srgbClr val="FFFFFF"/>
      </a:lt1>
      <a:dk2>
        <a:srgbClr val="465964"/>
      </a:dk2>
      <a:lt2>
        <a:srgbClr val="CED9E5"/>
      </a:lt2>
      <a:accent1>
        <a:srgbClr val="6081C3"/>
      </a:accent1>
      <a:accent2>
        <a:srgbClr val="E30046"/>
      </a:accent2>
      <a:accent3>
        <a:srgbClr val="49649B"/>
      </a:accent3>
      <a:accent4>
        <a:srgbClr val="43695B"/>
      </a:accent4>
      <a:accent5>
        <a:srgbClr val="1F006B"/>
      </a:accent5>
      <a:accent6>
        <a:srgbClr val="5B618F"/>
      </a:accent6>
      <a:hlink>
        <a:srgbClr val="0563C1"/>
      </a:hlink>
      <a:folHlink>
        <a:srgbClr val="954F72"/>
      </a:folHlink>
    </a:clrScheme>
    <a:fontScheme name="AGC_Ja">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fontAlgn="auto">
          <a:spcBef>
            <a:spcPts val="0"/>
          </a:spcBef>
          <a:spcAft>
            <a:spcPts val="0"/>
          </a:spcAft>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kumimoji="1" smtClean="0">
            <a:solidFill>
              <a:srgbClr val="324650"/>
            </a:solidFill>
          </a:defRPr>
        </a:defPPr>
      </a:lstStyle>
    </a:txDef>
  </a:objectDefaults>
  <a:extraClrSchemeLst/>
  <a:extLst>
    <a:ext uri="{05A4C25C-085E-4340-85A3-A5531E510DB2}">
      <thm15:themeFamily xmlns:thm15="http://schemas.microsoft.com/office/thememl/2012/main" name="AGC_PPT_16-9_Ja" id="{BBA31526-5BE1-4FE1-9053-D860168DCDBC}" vid="{4C0FC467-1C52-4787-A1DC-5BF02AA37FBC}"/>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830</Words>
  <Application>Microsoft Office PowerPoint</Application>
  <PresentationFormat>A4 210 x 297 mm</PresentationFormat>
  <Paragraphs>206</Paragraphs>
  <Slides>4</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ector>
  </HeadingPairs>
  <TitlesOfParts>
    <vt:vector size="11" baseType="lpstr">
      <vt:lpstr>Meiryo UI</vt:lpstr>
      <vt:lpstr>ＭＳ Ｐゴシック</vt:lpstr>
      <vt:lpstr>Arial</vt:lpstr>
      <vt:lpstr>Calibri</vt:lpstr>
      <vt:lpstr>Wingdings</vt:lpstr>
      <vt:lpstr>【機○・記載例なし】</vt:lpstr>
      <vt:lpstr>agc_powerpoint_template_screen(16-9)</vt:lpstr>
      <vt:lpstr>PowerPoint プレゼンテーション</vt:lpstr>
      <vt:lpstr>自己評価：総括</vt:lpstr>
      <vt:lpstr>自己評価：チェックリスト①</vt:lpstr>
      <vt:lpstr>自己評価：チェックリスト②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2021-06-05T11:59:55Z</dcterms:created>
  <dcterms:modified xsi:type="dcterms:W3CDTF">2024-08-30T00:57:32Z</dcterms:modified>
</cp:coreProperties>
</file>